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84" r:id="rId3"/>
  </p:sldMasterIdLst>
  <p:notesMasterIdLst>
    <p:notesMasterId r:id="rId41"/>
  </p:notesMasterIdLst>
  <p:sldIdLst>
    <p:sldId id="256" r:id="rId4"/>
    <p:sldId id="257" r:id="rId5"/>
    <p:sldId id="277" r:id="rId6"/>
    <p:sldId id="258" r:id="rId7"/>
    <p:sldId id="290" r:id="rId8"/>
    <p:sldId id="285" r:id="rId9"/>
    <p:sldId id="262" r:id="rId10"/>
    <p:sldId id="263" r:id="rId11"/>
    <p:sldId id="264" r:id="rId12"/>
    <p:sldId id="265" r:id="rId13"/>
    <p:sldId id="266" r:id="rId14"/>
    <p:sldId id="267" r:id="rId15"/>
    <p:sldId id="268" r:id="rId16"/>
    <p:sldId id="269" r:id="rId17"/>
    <p:sldId id="270" r:id="rId18"/>
    <p:sldId id="289" r:id="rId19"/>
    <p:sldId id="271" r:id="rId20"/>
    <p:sldId id="272" r:id="rId21"/>
    <p:sldId id="288" r:id="rId22"/>
    <p:sldId id="274" r:id="rId23"/>
    <p:sldId id="275" r:id="rId24"/>
    <p:sldId id="276" r:id="rId25"/>
    <p:sldId id="278" r:id="rId26"/>
    <p:sldId id="291" r:id="rId27"/>
    <p:sldId id="292" r:id="rId28"/>
    <p:sldId id="293" r:id="rId29"/>
    <p:sldId id="294" r:id="rId30"/>
    <p:sldId id="280" r:id="rId31"/>
    <p:sldId id="282" r:id="rId32"/>
    <p:sldId id="283" r:id="rId33"/>
    <p:sldId id="284" r:id="rId34"/>
    <p:sldId id="279" r:id="rId35"/>
    <p:sldId id="259" r:id="rId36"/>
    <p:sldId id="260" r:id="rId37"/>
    <p:sldId id="261" r:id="rId38"/>
    <p:sldId id="286" r:id="rId39"/>
    <p:sldId id="287"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orient="horz" pos="2280" userDrawn="1">
          <p15:clr>
            <a:srgbClr val="A4A3A4"/>
          </p15:clr>
        </p15:guide>
        <p15:guide id="3" pos="37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A9CCEE"/>
    <a:srgbClr val="000000"/>
    <a:srgbClr val="92D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75" autoAdjust="0"/>
    <p:restoredTop sz="94660"/>
  </p:normalViewPr>
  <p:slideViewPr>
    <p:cSldViewPr snapToGrid="0">
      <p:cViewPr varScale="1">
        <p:scale>
          <a:sx n="67" d="100"/>
          <a:sy n="67" d="100"/>
        </p:scale>
        <p:origin x="636" y="8"/>
      </p:cViewPr>
      <p:guideLst>
        <p:guide orient="horz" pos="2160"/>
        <p:guide orient="horz" pos="2280"/>
        <p:guide pos="3768"/>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98D7F6-0087-492A-AD10-2FCDF79E986D}" type="doc">
      <dgm:prSet loTypeId="urn:microsoft.com/office/officeart/2005/8/layout/process1" loCatId="process" qsTypeId="urn:microsoft.com/office/officeart/2005/8/quickstyle/simple5" qsCatId="simple" csTypeId="urn:microsoft.com/office/officeart/2005/8/colors/colorful5" csCatId="colorful" phldr="1"/>
      <dgm:spPr/>
    </dgm:pt>
    <dgm:pt modelId="{78212E86-257C-4328-92C3-A45B0331A470}">
      <dgm:prSet phldrT="[Text]" custT="1"/>
      <dgm:spPr/>
      <dgm:t>
        <a:bodyPr/>
        <a:lstStyle/>
        <a:p>
          <a:r>
            <a:rPr lang="en-US" sz="1600" b="1" dirty="0" smtClean="0">
              <a:solidFill>
                <a:schemeClr val="bg1"/>
              </a:solidFill>
              <a:effectLst>
                <a:outerShdw blurRad="38100" dist="38100" dir="2700000" algn="tl">
                  <a:srgbClr val="000000">
                    <a:alpha val="43137"/>
                  </a:srgbClr>
                </a:outerShdw>
              </a:effectLst>
            </a:rPr>
            <a:t>WHEN</a:t>
          </a:r>
          <a:endParaRPr lang="en-US" sz="1600" b="1" dirty="0">
            <a:solidFill>
              <a:schemeClr val="bg1"/>
            </a:solidFill>
            <a:effectLst>
              <a:outerShdw blurRad="38100" dist="38100" dir="2700000" algn="tl">
                <a:srgbClr val="000000">
                  <a:alpha val="43137"/>
                </a:srgbClr>
              </a:outerShdw>
            </a:effectLst>
          </a:endParaRPr>
        </a:p>
      </dgm:t>
    </dgm:pt>
    <dgm:pt modelId="{4435BF70-B71D-4CAA-ADE7-D84325B54EB3}" type="parTrans" cxnId="{73B725DB-5E1A-405F-903E-43C66AF0B5F5}">
      <dgm:prSet/>
      <dgm:spPr/>
      <dgm:t>
        <a:bodyPr/>
        <a:lstStyle/>
        <a:p>
          <a:endParaRPr lang="en-US" sz="1400">
            <a:solidFill>
              <a:schemeClr val="bg1"/>
            </a:solidFill>
          </a:endParaRPr>
        </a:p>
      </dgm:t>
    </dgm:pt>
    <dgm:pt modelId="{DF775E4A-7C84-44C7-9C7B-38423A5AB680}" type="sibTrans" cxnId="{73B725DB-5E1A-405F-903E-43C66AF0B5F5}">
      <dgm:prSet custT="1"/>
      <dgm:spPr/>
      <dgm:t>
        <a:bodyPr/>
        <a:lstStyle/>
        <a:p>
          <a:endParaRPr lang="en-US" sz="2000" b="1" dirty="0">
            <a:solidFill>
              <a:schemeClr val="bg1"/>
            </a:solidFill>
          </a:endParaRPr>
        </a:p>
      </dgm:t>
    </dgm:pt>
    <dgm:pt modelId="{311C41B5-56B4-43CB-BF9D-EBC9F7B8A397}">
      <dgm:prSet phldrT="[Text]" custT="1"/>
      <dgm:spPr/>
      <dgm:t>
        <a:bodyPr/>
        <a:lstStyle/>
        <a:p>
          <a:r>
            <a:rPr lang="en-US" sz="1600" b="1" dirty="0" smtClean="0">
              <a:solidFill>
                <a:schemeClr val="bg1"/>
              </a:solidFill>
              <a:effectLst>
                <a:outerShdw blurRad="38100" dist="38100" dir="2700000" algn="tl">
                  <a:srgbClr val="000000">
                    <a:alpha val="43137"/>
                  </a:srgbClr>
                </a:outerShdw>
              </a:effectLst>
            </a:rPr>
            <a:t>WHERE</a:t>
          </a:r>
          <a:endParaRPr lang="en-US" sz="1600" b="1" dirty="0">
            <a:solidFill>
              <a:schemeClr val="bg1"/>
            </a:solidFill>
            <a:effectLst>
              <a:outerShdw blurRad="38100" dist="38100" dir="2700000" algn="tl">
                <a:srgbClr val="000000">
                  <a:alpha val="43137"/>
                </a:srgbClr>
              </a:outerShdw>
            </a:effectLst>
          </a:endParaRPr>
        </a:p>
      </dgm:t>
    </dgm:pt>
    <dgm:pt modelId="{5F65EC53-21DA-496B-8A35-CA77844BA404}" type="parTrans" cxnId="{CD646CC2-42FD-44B8-A03F-55A7D092D3C2}">
      <dgm:prSet/>
      <dgm:spPr/>
      <dgm:t>
        <a:bodyPr/>
        <a:lstStyle/>
        <a:p>
          <a:endParaRPr lang="en-US" sz="1400">
            <a:solidFill>
              <a:schemeClr val="bg1"/>
            </a:solidFill>
          </a:endParaRPr>
        </a:p>
      </dgm:t>
    </dgm:pt>
    <dgm:pt modelId="{959BA1A1-13FB-4D99-A3FD-DB27939CB731}" type="sibTrans" cxnId="{CD646CC2-42FD-44B8-A03F-55A7D092D3C2}">
      <dgm:prSet custT="1"/>
      <dgm:spPr/>
      <dgm:t>
        <a:bodyPr/>
        <a:lstStyle/>
        <a:p>
          <a:endParaRPr lang="en-US" sz="2000" b="1" dirty="0">
            <a:solidFill>
              <a:schemeClr val="bg1"/>
            </a:solidFill>
          </a:endParaRPr>
        </a:p>
      </dgm:t>
    </dgm:pt>
    <dgm:pt modelId="{6CA914B1-411B-47F7-9915-2D684812FD3C}">
      <dgm:prSet phldrT="[Text]" custT="1"/>
      <dgm:spPr/>
      <dgm:t>
        <a:bodyPr/>
        <a:lstStyle/>
        <a:p>
          <a:r>
            <a:rPr lang="en-US" sz="1050" b="1" u="none" dirty="0" smtClean="0">
              <a:solidFill>
                <a:schemeClr val="bg1"/>
              </a:solidFill>
              <a:effectLst>
                <a:outerShdw blurRad="38100" dist="38100" dir="2700000" algn="tl">
                  <a:srgbClr val="000000">
                    <a:alpha val="43137"/>
                  </a:srgbClr>
                </a:outerShdw>
              </a:effectLst>
            </a:rPr>
            <a:t>PROBLEM STATEMENT</a:t>
          </a:r>
          <a:endParaRPr lang="en-US" sz="1050" b="1" u="none" dirty="0">
            <a:solidFill>
              <a:schemeClr val="bg1"/>
            </a:solidFill>
            <a:effectLst>
              <a:outerShdw blurRad="38100" dist="38100" dir="2700000" algn="tl">
                <a:srgbClr val="000000">
                  <a:alpha val="43137"/>
                </a:srgbClr>
              </a:outerShdw>
            </a:effectLst>
          </a:endParaRPr>
        </a:p>
      </dgm:t>
    </dgm:pt>
    <dgm:pt modelId="{4E349C36-2C8A-425E-BA69-42038950574C}" type="parTrans" cxnId="{00AACAD4-DF56-4F9B-801C-5E83BE7FF83E}">
      <dgm:prSet/>
      <dgm:spPr/>
      <dgm:t>
        <a:bodyPr/>
        <a:lstStyle/>
        <a:p>
          <a:endParaRPr lang="en-US" sz="1400">
            <a:solidFill>
              <a:schemeClr val="bg1"/>
            </a:solidFill>
          </a:endParaRPr>
        </a:p>
      </dgm:t>
    </dgm:pt>
    <dgm:pt modelId="{F36621CF-D3F8-4F5F-8654-FB2009F67E69}" type="sibTrans" cxnId="{00AACAD4-DF56-4F9B-801C-5E83BE7FF83E}">
      <dgm:prSet/>
      <dgm:spPr/>
      <dgm:t>
        <a:bodyPr/>
        <a:lstStyle/>
        <a:p>
          <a:endParaRPr lang="en-US" sz="1400">
            <a:solidFill>
              <a:schemeClr val="bg1"/>
            </a:solidFill>
          </a:endParaRPr>
        </a:p>
      </dgm:t>
    </dgm:pt>
    <dgm:pt modelId="{6B85E43D-AB3F-4ECE-A43B-CD060BB9B6A7}">
      <dgm:prSet phldrT="[Text]" custT="1"/>
      <dgm:spPr/>
      <dgm:t>
        <a:bodyPr/>
        <a:lstStyle/>
        <a:p>
          <a:r>
            <a:rPr lang="en-US" sz="1600" b="1" dirty="0" smtClean="0">
              <a:solidFill>
                <a:schemeClr val="bg1"/>
              </a:solidFill>
              <a:effectLst>
                <a:outerShdw blurRad="38100" dist="38100" dir="2700000" algn="tl">
                  <a:srgbClr val="000000">
                    <a:alpha val="43137"/>
                  </a:srgbClr>
                </a:outerShdw>
              </a:effectLst>
            </a:rPr>
            <a:t>WHAT</a:t>
          </a:r>
          <a:endParaRPr lang="en-US" sz="1800" b="1" dirty="0">
            <a:solidFill>
              <a:schemeClr val="bg1"/>
            </a:solidFill>
            <a:effectLst>
              <a:outerShdw blurRad="38100" dist="38100" dir="2700000" algn="tl">
                <a:srgbClr val="000000">
                  <a:alpha val="43137"/>
                </a:srgbClr>
              </a:outerShdw>
            </a:effectLst>
          </a:endParaRPr>
        </a:p>
      </dgm:t>
    </dgm:pt>
    <dgm:pt modelId="{886FD8DB-9AC5-428C-BF3E-5330DF4F7663}" type="parTrans" cxnId="{7BD3E0AF-A8B4-469A-AAD2-64A4CEE7BECE}">
      <dgm:prSet/>
      <dgm:spPr/>
      <dgm:t>
        <a:bodyPr/>
        <a:lstStyle/>
        <a:p>
          <a:endParaRPr lang="en-US" sz="1400">
            <a:solidFill>
              <a:schemeClr val="bg1"/>
            </a:solidFill>
          </a:endParaRPr>
        </a:p>
      </dgm:t>
    </dgm:pt>
    <dgm:pt modelId="{8F0072B2-AD24-4A54-86E4-C14A924AD6E4}" type="sibTrans" cxnId="{7BD3E0AF-A8B4-469A-AAD2-64A4CEE7BECE}">
      <dgm:prSet custT="1"/>
      <dgm:spPr/>
      <dgm:t>
        <a:bodyPr/>
        <a:lstStyle/>
        <a:p>
          <a:endParaRPr lang="en-US" sz="2000" b="1" dirty="0">
            <a:solidFill>
              <a:schemeClr val="bg1"/>
            </a:solidFill>
          </a:endParaRPr>
        </a:p>
      </dgm:t>
    </dgm:pt>
    <dgm:pt modelId="{F36F557F-93FC-4B79-BDD6-011EDF5A050D}">
      <dgm:prSet phldrT="[Text]" custT="1"/>
      <dgm:spPr>
        <a:solidFill>
          <a:schemeClr val="bg2"/>
        </a:solidFill>
      </dgm:spPr>
      <dgm:t>
        <a:bodyPr/>
        <a:lstStyle/>
        <a:p>
          <a:r>
            <a:rPr lang="en-US" sz="1600" b="1" dirty="0" smtClean="0">
              <a:solidFill>
                <a:schemeClr val="bg1"/>
              </a:solidFill>
              <a:effectLst>
                <a:outerShdw blurRad="38100" dist="38100" dir="2700000" algn="tl">
                  <a:srgbClr val="000000">
                    <a:alpha val="43137"/>
                  </a:srgbClr>
                </a:outerShdw>
              </a:effectLst>
            </a:rPr>
            <a:t>EFFECT</a:t>
          </a:r>
          <a:endParaRPr lang="en-US" sz="1600" b="1" dirty="0">
            <a:solidFill>
              <a:schemeClr val="bg1"/>
            </a:solidFill>
            <a:effectLst>
              <a:outerShdw blurRad="38100" dist="38100" dir="2700000" algn="tl">
                <a:srgbClr val="000000">
                  <a:alpha val="43137"/>
                </a:srgbClr>
              </a:outerShdw>
            </a:effectLst>
          </a:endParaRPr>
        </a:p>
      </dgm:t>
    </dgm:pt>
    <dgm:pt modelId="{0DC97D3C-FA99-4270-8E88-7522DFCB882B}" type="parTrans" cxnId="{BE08375B-5EC7-4AE7-B47D-86F2086869EA}">
      <dgm:prSet/>
      <dgm:spPr/>
      <dgm:t>
        <a:bodyPr/>
        <a:lstStyle/>
        <a:p>
          <a:endParaRPr lang="en-US" sz="1400">
            <a:solidFill>
              <a:schemeClr val="bg1"/>
            </a:solidFill>
          </a:endParaRPr>
        </a:p>
      </dgm:t>
    </dgm:pt>
    <dgm:pt modelId="{21334726-15BD-4D20-9A44-A102ED205FBB}" type="sibTrans" cxnId="{BE08375B-5EC7-4AE7-B47D-86F2086869EA}">
      <dgm:prSet custT="1"/>
      <dgm:spPr/>
      <dgm:t>
        <a:bodyPr/>
        <a:lstStyle/>
        <a:p>
          <a:endParaRPr lang="en-US" sz="2000" b="1" dirty="0">
            <a:solidFill>
              <a:schemeClr val="bg1"/>
            </a:solidFill>
          </a:endParaRPr>
        </a:p>
      </dgm:t>
    </dgm:pt>
    <dgm:pt modelId="{2FB73BA3-425E-4082-B701-895BA06111CB}" type="pres">
      <dgm:prSet presAssocID="{8698D7F6-0087-492A-AD10-2FCDF79E986D}" presName="Name0" presStyleCnt="0">
        <dgm:presLayoutVars>
          <dgm:dir/>
          <dgm:resizeHandles val="exact"/>
        </dgm:presLayoutVars>
      </dgm:prSet>
      <dgm:spPr/>
    </dgm:pt>
    <dgm:pt modelId="{D2A97F52-9D81-4316-84A9-484832A424FE}" type="pres">
      <dgm:prSet presAssocID="{78212E86-257C-4328-92C3-A45B0331A470}" presName="node" presStyleLbl="node1" presStyleIdx="0" presStyleCnt="5">
        <dgm:presLayoutVars>
          <dgm:bulletEnabled val="1"/>
        </dgm:presLayoutVars>
      </dgm:prSet>
      <dgm:spPr/>
      <dgm:t>
        <a:bodyPr/>
        <a:lstStyle/>
        <a:p>
          <a:endParaRPr lang="en-US"/>
        </a:p>
      </dgm:t>
    </dgm:pt>
    <dgm:pt modelId="{CABEEA99-C2A8-41B4-A622-514E58D3A08F}" type="pres">
      <dgm:prSet presAssocID="{DF775E4A-7C84-44C7-9C7B-38423A5AB680}" presName="sibTrans" presStyleLbl="sibTrans2D1" presStyleIdx="0" presStyleCnt="4"/>
      <dgm:spPr>
        <a:prstGeom prst="mathPlus">
          <a:avLst/>
        </a:prstGeom>
      </dgm:spPr>
      <dgm:t>
        <a:bodyPr/>
        <a:lstStyle/>
        <a:p>
          <a:endParaRPr lang="en-US"/>
        </a:p>
      </dgm:t>
    </dgm:pt>
    <dgm:pt modelId="{FABA7919-68C0-4368-86FB-BFECA417611F}" type="pres">
      <dgm:prSet presAssocID="{DF775E4A-7C84-44C7-9C7B-38423A5AB680}" presName="connectorText" presStyleLbl="sibTrans2D1" presStyleIdx="0" presStyleCnt="4"/>
      <dgm:spPr/>
      <dgm:t>
        <a:bodyPr/>
        <a:lstStyle/>
        <a:p>
          <a:endParaRPr lang="en-US"/>
        </a:p>
      </dgm:t>
    </dgm:pt>
    <dgm:pt modelId="{C12DD108-2ACD-4A75-B7C8-E4882B09DCCD}" type="pres">
      <dgm:prSet presAssocID="{311C41B5-56B4-43CB-BF9D-EBC9F7B8A397}" presName="node" presStyleLbl="node1" presStyleIdx="1" presStyleCnt="5">
        <dgm:presLayoutVars>
          <dgm:bulletEnabled val="1"/>
        </dgm:presLayoutVars>
      </dgm:prSet>
      <dgm:spPr/>
      <dgm:t>
        <a:bodyPr/>
        <a:lstStyle/>
        <a:p>
          <a:endParaRPr lang="en-US"/>
        </a:p>
      </dgm:t>
    </dgm:pt>
    <dgm:pt modelId="{7D77295A-E737-4696-BD99-0E5E688A407D}" type="pres">
      <dgm:prSet presAssocID="{959BA1A1-13FB-4D99-A3FD-DB27939CB731}" presName="sibTrans" presStyleLbl="sibTrans2D1" presStyleIdx="1" presStyleCnt="4"/>
      <dgm:spPr>
        <a:prstGeom prst="mathPlus">
          <a:avLst/>
        </a:prstGeom>
      </dgm:spPr>
      <dgm:t>
        <a:bodyPr/>
        <a:lstStyle/>
        <a:p>
          <a:endParaRPr lang="en-US"/>
        </a:p>
      </dgm:t>
    </dgm:pt>
    <dgm:pt modelId="{43E2A093-BB91-42E4-B7BC-A2C58F766903}" type="pres">
      <dgm:prSet presAssocID="{959BA1A1-13FB-4D99-A3FD-DB27939CB731}" presName="connectorText" presStyleLbl="sibTrans2D1" presStyleIdx="1" presStyleCnt="4"/>
      <dgm:spPr/>
      <dgm:t>
        <a:bodyPr/>
        <a:lstStyle/>
        <a:p>
          <a:endParaRPr lang="en-US"/>
        </a:p>
      </dgm:t>
    </dgm:pt>
    <dgm:pt modelId="{B53EB289-F7C3-4D8C-AEDC-820E039C85D9}" type="pres">
      <dgm:prSet presAssocID="{6B85E43D-AB3F-4ECE-A43B-CD060BB9B6A7}" presName="node" presStyleLbl="node1" presStyleIdx="2" presStyleCnt="5">
        <dgm:presLayoutVars>
          <dgm:bulletEnabled val="1"/>
        </dgm:presLayoutVars>
      </dgm:prSet>
      <dgm:spPr/>
      <dgm:t>
        <a:bodyPr/>
        <a:lstStyle/>
        <a:p>
          <a:endParaRPr lang="en-US"/>
        </a:p>
      </dgm:t>
    </dgm:pt>
    <dgm:pt modelId="{5CAF5B30-0200-447D-9353-9733B79DE54C}" type="pres">
      <dgm:prSet presAssocID="{8F0072B2-AD24-4A54-86E4-C14A924AD6E4}" presName="sibTrans" presStyleLbl="sibTrans2D1" presStyleIdx="2" presStyleCnt="4"/>
      <dgm:spPr>
        <a:prstGeom prst="mathPlus">
          <a:avLst/>
        </a:prstGeom>
      </dgm:spPr>
      <dgm:t>
        <a:bodyPr/>
        <a:lstStyle/>
        <a:p>
          <a:endParaRPr lang="en-US"/>
        </a:p>
      </dgm:t>
    </dgm:pt>
    <dgm:pt modelId="{D048534D-6B07-42FF-9FDB-D42DA28CC60C}" type="pres">
      <dgm:prSet presAssocID="{8F0072B2-AD24-4A54-86E4-C14A924AD6E4}" presName="connectorText" presStyleLbl="sibTrans2D1" presStyleIdx="2" presStyleCnt="4"/>
      <dgm:spPr/>
      <dgm:t>
        <a:bodyPr/>
        <a:lstStyle/>
        <a:p>
          <a:endParaRPr lang="en-US"/>
        </a:p>
      </dgm:t>
    </dgm:pt>
    <dgm:pt modelId="{46331218-91A2-4E5B-8DAC-EE4C140B69E3}" type="pres">
      <dgm:prSet presAssocID="{F36F557F-93FC-4B79-BDD6-011EDF5A050D}" presName="node" presStyleLbl="node1" presStyleIdx="3" presStyleCnt="5">
        <dgm:presLayoutVars>
          <dgm:bulletEnabled val="1"/>
        </dgm:presLayoutVars>
      </dgm:prSet>
      <dgm:spPr/>
      <dgm:t>
        <a:bodyPr/>
        <a:lstStyle/>
        <a:p>
          <a:endParaRPr lang="en-US"/>
        </a:p>
      </dgm:t>
    </dgm:pt>
    <dgm:pt modelId="{C7528FC8-D641-4096-81A9-A43B795FF0A2}" type="pres">
      <dgm:prSet presAssocID="{21334726-15BD-4D20-9A44-A102ED205FBB}" presName="sibTrans" presStyleLbl="sibTrans2D1" presStyleIdx="3" presStyleCnt="4"/>
      <dgm:spPr>
        <a:prstGeom prst="mathEqual">
          <a:avLst/>
        </a:prstGeom>
      </dgm:spPr>
      <dgm:t>
        <a:bodyPr/>
        <a:lstStyle/>
        <a:p>
          <a:endParaRPr lang="en-US"/>
        </a:p>
      </dgm:t>
    </dgm:pt>
    <dgm:pt modelId="{5462F3C6-97F8-4889-B65A-C060ACD2A956}" type="pres">
      <dgm:prSet presAssocID="{21334726-15BD-4D20-9A44-A102ED205FBB}" presName="connectorText" presStyleLbl="sibTrans2D1" presStyleIdx="3" presStyleCnt="4"/>
      <dgm:spPr/>
      <dgm:t>
        <a:bodyPr/>
        <a:lstStyle/>
        <a:p>
          <a:endParaRPr lang="en-US"/>
        </a:p>
      </dgm:t>
    </dgm:pt>
    <dgm:pt modelId="{ED1730C0-5373-4765-8013-F127436621C6}" type="pres">
      <dgm:prSet presAssocID="{6CA914B1-411B-47F7-9915-2D684812FD3C}" presName="node" presStyleLbl="node1" presStyleIdx="4" presStyleCnt="5" custScaleY="110075">
        <dgm:presLayoutVars>
          <dgm:bulletEnabled val="1"/>
        </dgm:presLayoutVars>
      </dgm:prSet>
      <dgm:spPr/>
      <dgm:t>
        <a:bodyPr/>
        <a:lstStyle/>
        <a:p>
          <a:endParaRPr lang="en-US"/>
        </a:p>
      </dgm:t>
    </dgm:pt>
  </dgm:ptLst>
  <dgm:cxnLst>
    <dgm:cxn modelId="{65CEEB15-A64D-4582-8A0A-F1A64384AC6E}" type="presOf" srcId="{F36F557F-93FC-4B79-BDD6-011EDF5A050D}" destId="{46331218-91A2-4E5B-8DAC-EE4C140B69E3}" srcOrd="0" destOrd="0" presId="urn:microsoft.com/office/officeart/2005/8/layout/process1"/>
    <dgm:cxn modelId="{AD37C392-B5FA-4246-AE10-230C85C89398}" type="presOf" srcId="{DF775E4A-7C84-44C7-9C7B-38423A5AB680}" destId="{CABEEA99-C2A8-41B4-A622-514E58D3A08F}" srcOrd="0" destOrd="0" presId="urn:microsoft.com/office/officeart/2005/8/layout/process1"/>
    <dgm:cxn modelId="{4C720D4F-8FC6-474D-9306-881B85CCD3F8}" type="presOf" srcId="{959BA1A1-13FB-4D99-A3FD-DB27939CB731}" destId="{43E2A093-BB91-42E4-B7BC-A2C58F766903}" srcOrd="1" destOrd="0" presId="urn:microsoft.com/office/officeart/2005/8/layout/process1"/>
    <dgm:cxn modelId="{30A08308-506C-4C83-BABB-828CF7EF1C03}" type="presOf" srcId="{DF775E4A-7C84-44C7-9C7B-38423A5AB680}" destId="{FABA7919-68C0-4368-86FB-BFECA417611F}" srcOrd="1" destOrd="0" presId="urn:microsoft.com/office/officeart/2005/8/layout/process1"/>
    <dgm:cxn modelId="{BE08375B-5EC7-4AE7-B47D-86F2086869EA}" srcId="{8698D7F6-0087-492A-AD10-2FCDF79E986D}" destId="{F36F557F-93FC-4B79-BDD6-011EDF5A050D}" srcOrd="3" destOrd="0" parTransId="{0DC97D3C-FA99-4270-8E88-7522DFCB882B}" sibTransId="{21334726-15BD-4D20-9A44-A102ED205FBB}"/>
    <dgm:cxn modelId="{451F48A7-407A-4087-AA4A-0144826E78BD}" type="presOf" srcId="{6CA914B1-411B-47F7-9915-2D684812FD3C}" destId="{ED1730C0-5373-4765-8013-F127436621C6}" srcOrd="0" destOrd="0" presId="urn:microsoft.com/office/officeart/2005/8/layout/process1"/>
    <dgm:cxn modelId="{FAE687E9-0B0A-450D-BBB4-27D58999F5F5}" type="presOf" srcId="{6B85E43D-AB3F-4ECE-A43B-CD060BB9B6A7}" destId="{B53EB289-F7C3-4D8C-AEDC-820E039C85D9}" srcOrd="0" destOrd="0" presId="urn:microsoft.com/office/officeart/2005/8/layout/process1"/>
    <dgm:cxn modelId="{1C397F9D-D6B5-4AAA-9DE2-06E27E9EAB63}" type="presOf" srcId="{8F0072B2-AD24-4A54-86E4-C14A924AD6E4}" destId="{5CAF5B30-0200-447D-9353-9733B79DE54C}" srcOrd="0" destOrd="0" presId="urn:microsoft.com/office/officeart/2005/8/layout/process1"/>
    <dgm:cxn modelId="{C31F3540-3265-4938-89B3-6D7CA6D01075}" type="presOf" srcId="{21334726-15BD-4D20-9A44-A102ED205FBB}" destId="{5462F3C6-97F8-4889-B65A-C060ACD2A956}" srcOrd="1" destOrd="0" presId="urn:microsoft.com/office/officeart/2005/8/layout/process1"/>
    <dgm:cxn modelId="{CD646CC2-42FD-44B8-A03F-55A7D092D3C2}" srcId="{8698D7F6-0087-492A-AD10-2FCDF79E986D}" destId="{311C41B5-56B4-43CB-BF9D-EBC9F7B8A397}" srcOrd="1" destOrd="0" parTransId="{5F65EC53-21DA-496B-8A35-CA77844BA404}" sibTransId="{959BA1A1-13FB-4D99-A3FD-DB27939CB731}"/>
    <dgm:cxn modelId="{24651245-1788-4A34-8B68-7A1DFED1B856}" type="presOf" srcId="{8698D7F6-0087-492A-AD10-2FCDF79E986D}" destId="{2FB73BA3-425E-4082-B701-895BA06111CB}" srcOrd="0" destOrd="0" presId="urn:microsoft.com/office/officeart/2005/8/layout/process1"/>
    <dgm:cxn modelId="{00AACAD4-DF56-4F9B-801C-5E83BE7FF83E}" srcId="{8698D7F6-0087-492A-AD10-2FCDF79E986D}" destId="{6CA914B1-411B-47F7-9915-2D684812FD3C}" srcOrd="4" destOrd="0" parTransId="{4E349C36-2C8A-425E-BA69-42038950574C}" sibTransId="{F36621CF-D3F8-4F5F-8654-FB2009F67E69}"/>
    <dgm:cxn modelId="{4278D722-92BA-41CB-9955-1DD8B294E8EA}" type="presOf" srcId="{21334726-15BD-4D20-9A44-A102ED205FBB}" destId="{C7528FC8-D641-4096-81A9-A43B795FF0A2}" srcOrd="0" destOrd="0" presId="urn:microsoft.com/office/officeart/2005/8/layout/process1"/>
    <dgm:cxn modelId="{73B725DB-5E1A-405F-903E-43C66AF0B5F5}" srcId="{8698D7F6-0087-492A-AD10-2FCDF79E986D}" destId="{78212E86-257C-4328-92C3-A45B0331A470}" srcOrd="0" destOrd="0" parTransId="{4435BF70-B71D-4CAA-ADE7-D84325B54EB3}" sibTransId="{DF775E4A-7C84-44C7-9C7B-38423A5AB680}"/>
    <dgm:cxn modelId="{9A27FC75-1C4F-40C9-96B7-B5E2F0D7D632}" type="presOf" srcId="{959BA1A1-13FB-4D99-A3FD-DB27939CB731}" destId="{7D77295A-E737-4696-BD99-0E5E688A407D}" srcOrd="0" destOrd="0" presId="urn:microsoft.com/office/officeart/2005/8/layout/process1"/>
    <dgm:cxn modelId="{A548A2FF-46BD-4EB5-8F32-2BE45C7CF8D8}" type="presOf" srcId="{8F0072B2-AD24-4A54-86E4-C14A924AD6E4}" destId="{D048534D-6B07-42FF-9FDB-D42DA28CC60C}" srcOrd="1" destOrd="0" presId="urn:microsoft.com/office/officeart/2005/8/layout/process1"/>
    <dgm:cxn modelId="{F0CE6683-BF09-46A5-A9C4-8A2C5C0284BC}" type="presOf" srcId="{78212E86-257C-4328-92C3-A45B0331A470}" destId="{D2A97F52-9D81-4316-84A9-484832A424FE}" srcOrd="0" destOrd="0" presId="urn:microsoft.com/office/officeart/2005/8/layout/process1"/>
    <dgm:cxn modelId="{7BD3E0AF-A8B4-469A-AAD2-64A4CEE7BECE}" srcId="{8698D7F6-0087-492A-AD10-2FCDF79E986D}" destId="{6B85E43D-AB3F-4ECE-A43B-CD060BB9B6A7}" srcOrd="2" destOrd="0" parTransId="{886FD8DB-9AC5-428C-BF3E-5330DF4F7663}" sibTransId="{8F0072B2-AD24-4A54-86E4-C14A924AD6E4}"/>
    <dgm:cxn modelId="{658FAB21-0865-4753-845A-9C616B964893}" type="presOf" srcId="{311C41B5-56B4-43CB-BF9D-EBC9F7B8A397}" destId="{C12DD108-2ACD-4A75-B7C8-E4882B09DCCD}" srcOrd="0" destOrd="0" presId="urn:microsoft.com/office/officeart/2005/8/layout/process1"/>
    <dgm:cxn modelId="{705A9CF8-75E5-483D-9FE0-854BD5F212F7}" type="presParOf" srcId="{2FB73BA3-425E-4082-B701-895BA06111CB}" destId="{D2A97F52-9D81-4316-84A9-484832A424FE}" srcOrd="0" destOrd="0" presId="urn:microsoft.com/office/officeart/2005/8/layout/process1"/>
    <dgm:cxn modelId="{81FF4BFA-50EA-4AFB-AA42-42AC70C335AB}" type="presParOf" srcId="{2FB73BA3-425E-4082-B701-895BA06111CB}" destId="{CABEEA99-C2A8-41B4-A622-514E58D3A08F}" srcOrd="1" destOrd="0" presId="urn:microsoft.com/office/officeart/2005/8/layout/process1"/>
    <dgm:cxn modelId="{37183603-944E-4750-8D84-5FA12E8BE370}" type="presParOf" srcId="{CABEEA99-C2A8-41B4-A622-514E58D3A08F}" destId="{FABA7919-68C0-4368-86FB-BFECA417611F}" srcOrd="0" destOrd="0" presId="urn:microsoft.com/office/officeart/2005/8/layout/process1"/>
    <dgm:cxn modelId="{17C3E039-4B75-4B82-B93F-1693F3A17945}" type="presParOf" srcId="{2FB73BA3-425E-4082-B701-895BA06111CB}" destId="{C12DD108-2ACD-4A75-B7C8-E4882B09DCCD}" srcOrd="2" destOrd="0" presId="urn:microsoft.com/office/officeart/2005/8/layout/process1"/>
    <dgm:cxn modelId="{B0020A9D-40F3-4DB6-A785-83A657E45ADB}" type="presParOf" srcId="{2FB73BA3-425E-4082-B701-895BA06111CB}" destId="{7D77295A-E737-4696-BD99-0E5E688A407D}" srcOrd="3" destOrd="0" presId="urn:microsoft.com/office/officeart/2005/8/layout/process1"/>
    <dgm:cxn modelId="{1BB46806-5778-4AA1-9855-39B3EF1D9281}" type="presParOf" srcId="{7D77295A-E737-4696-BD99-0E5E688A407D}" destId="{43E2A093-BB91-42E4-B7BC-A2C58F766903}" srcOrd="0" destOrd="0" presId="urn:microsoft.com/office/officeart/2005/8/layout/process1"/>
    <dgm:cxn modelId="{750B8598-6B80-4C33-A2A7-06AE0BBDA02D}" type="presParOf" srcId="{2FB73BA3-425E-4082-B701-895BA06111CB}" destId="{B53EB289-F7C3-4D8C-AEDC-820E039C85D9}" srcOrd="4" destOrd="0" presId="urn:microsoft.com/office/officeart/2005/8/layout/process1"/>
    <dgm:cxn modelId="{4FDB00AB-EF76-42BE-AA34-4748799DE278}" type="presParOf" srcId="{2FB73BA3-425E-4082-B701-895BA06111CB}" destId="{5CAF5B30-0200-447D-9353-9733B79DE54C}" srcOrd="5" destOrd="0" presId="urn:microsoft.com/office/officeart/2005/8/layout/process1"/>
    <dgm:cxn modelId="{AC868461-055B-4B91-9B4D-623261E1CBC7}" type="presParOf" srcId="{5CAF5B30-0200-447D-9353-9733B79DE54C}" destId="{D048534D-6B07-42FF-9FDB-D42DA28CC60C}" srcOrd="0" destOrd="0" presId="urn:microsoft.com/office/officeart/2005/8/layout/process1"/>
    <dgm:cxn modelId="{B21E799E-3AFF-4BEB-A73B-7914EABEB5D8}" type="presParOf" srcId="{2FB73BA3-425E-4082-B701-895BA06111CB}" destId="{46331218-91A2-4E5B-8DAC-EE4C140B69E3}" srcOrd="6" destOrd="0" presId="urn:microsoft.com/office/officeart/2005/8/layout/process1"/>
    <dgm:cxn modelId="{B8976D1D-2353-4137-84B3-571F93432811}" type="presParOf" srcId="{2FB73BA3-425E-4082-B701-895BA06111CB}" destId="{C7528FC8-D641-4096-81A9-A43B795FF0A2}" srcOrd="7" destOrd="0" presId="urn:microsoft.com/office/officeart/2005/8/layout/process1"/>
    <dgm:cxn modelId="{DDBC30F5-8983-4631-B8F9-52CB57231122}" type="presParOf" srcId="{C7528FC8-D641-4096-81A9-A43B795FF0A2}" destId="{5462F3C6-97F8-4889-B65A-C060ACD2A956}" srcOrd="0" destOrd="0" presId="urn:microsoft.com/office/officeart/2005/8/layout/process1"/>
    <dgm:cxn modelId="{22973067-2F76-4A61-A578-7D8E372EA8A8}" type="presParOf" srcId="{2FB73BA3-425E-4082-B701-895BA06111CB}" destId="{ED1730C0-5373-4765-8013-F127436621C6}"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A97F52-9D81-4316-84A9-484832A424FE}">
      <dsp:nvSpPr>
        <dsp:cNvPr id="0" name=""/>
        <dsp:cNvSpPr/>
      </dsp:nvSpPr>
      <dsp:spPr>
        <a:xfrm>
          <a:off x="5301" y="632367"/>
          <a:ext cx="1643559" cy="986135"/>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1" kern="1200" dirty="0" smtClean="0">
              <a:solidFill>
                <a:schemeClr val="bg1"/>
              </a:solidFill>
              <a:effectLst>
                <a:outerShdw blurRad="38100" dist="38100" dir="2700000" algn="tl">
                  <a:srgbClr val="000000">
                    <a:alpha val="43137"/>
                  </a:srgbClr>
                </a:outerShdw>
              </a:effectLst>
            </a:rPr>
            <a:t>WHEN</a:t>
          </a:r>
          <a:endParaRPr lang="en-US" sz="1600" b="1" kern="1200" dirty="0">
            <a:solidFill>
              <a:schemeClr val="bg1"/>
            </a:solidFill>
            <a:effectLst>
              <a:outerShdw blurRad="38100" dist="38100" dir="2700000" algn="tl">
                <a:srgbClr val="000000">
                  <a:alpha val="43137"/>
                </a:srgbClr>
              </a:outerShdw>
            </a:effectLst>
          </a:endParaRPr>
        </a:p>
      </dsp:txBody>
      <dsp:txXfrm>
        <a:off x="34184" y="661250"/>
        <a:ext cx="1585793" cy="928369"/>
      </dsp:txXfrm>
    </dsp:sp>
    <dsp:sp modelId="{CABEEA99-C2A8-41B4-A622-514E58D3A08F}">
      <dsp:nvSpPr>
        <dsp:cNvPr id="0" name=""/>
        <dsp:cNvSpPr/>
      </dsp:nvSpPr>
      <dsp:spPr>
        <a:xfrm>
          <a:off x="1813216" y="921633"/>
          <a:ext cx="348434" cy="407602"/>
        </a:xfrm>
        <a:prstGeom prst="mathPlus">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2000" b="1" kern="1200" dirty="0">
            <a:solidFill>
              <a:schemeClr val="bg1"/>
            </a:solidFill>
          </a:endParaRPr>
        </a:p>
      </dsp:txBody>
      <dsp:txXfrm>
        <a:off x="1813216" y="1003153"/>
        <a:ext cx="243904" cy="244562"/>
      </dsp:txXfrm>
    </dsp:sp>
    <dsp:sp modelId="{C12DD108-2ACD-4A75-B7C8-E4882B09DCCD}">
      <dsp:nvSpPr>
        <dsp:cNvPr id="0" name=""/>
        <dsp:cNvSpPr/>
      </dsp:nvSpPr>
      <dsp:spPr>
        <a:xfrm>
          <a:off x="2306284" y="632367"/>
          <a:ext cx="1643559" cy="986135"/>
        </a:xfrm>
        <a:prstGeom prst="roundRect">
          <a:avLst>
            <a:gd name="adj" fmla="val 10000"/>
          </a:avLst>
        </a:prstGeom>
        <a:gradFill rotWithShape="0">
          <a:gsLst>
            <a:gs pos="0">
              <a:schemeClr val="accent5">
                <a:hueOff val="1391239"/>
                <a:satOff val="-23058"/>
                <a:lumOff val="3137"/>
                <a:alphaOff val="0"/>
                <a:satMod val="103000"/>
                <a:lumMod val="102000"/>
                <a:tint val="94000"/>
              </a:schemeClr>
            </a:gs>
            <a:gs pos="50000">
              <a:schemeClr val="accent5">
                <a:hueOff val="1391239"/>
                <a:satOff val="-23058"/>
                <a:lumOff val="3137"/>
                <a:alphaOff val="0"/>
                <a:satMod val="110000"/>
                <a:lumMod val="100000"/>
                <a:shade val="100000"/>
              </a:schemeClr>
            </a:gs>
            <a:gs pos="100000">
              <a:schemeClr val="accent5">
                <a:hueOff val="1391239"/>
                <a:satOff val="-23058"/>
                <a:lumOff val="313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1" kern="1200" dirty="0" smtClean="0">
              <a:solidFill>
                <a:schemeClr val="bg1"/>
              </a:solidFill>
              <a:effectLst>
                <a:outerShdw blurRad="38100" dist="38100" dir="2700000" algn="tl">
                  <a:srgbClr val="000000">
                    <a:alpha val="43137"/>
                  </a:srgbClr>
                </a:outerShdw>
              </a:effectLst>
            </a:rPr>
            <a:t>WHERE</a:t>
          </a:r>
          <a:endParaRPr lang="en-US" sz="1600" b="1" kern="1200" dirty="0">
            <a:solidFill>
              <a:schemeClr val="bg1"/>
            </a:solidFill>
            <a:effectLst>
              <a:outerShdw blurRad="38100" dist="38100" dir="2700000" algn="tl">
                <a:srgbClr val="000000">
                  <a:alpha val="43137"/>
                </a:srgbClr>
              </a:outerShdw>
            </a:effectLst>
          </a:endParaRPr>
        </a:p>
      </dsp:txBody>
      <dsp:txXfrm>
        <a:off x="2335167" y="661250"/>
        <a:ext cx="1585793" cy="928369"/>
      </dsp:txXfrm>
    </dsp:sp>
    <dsp:sp modelId="{7D77295A-E737-4696-BD99-0E5E688A407D}">
      <dsp:nvSpPr>
        <dsp:cNvPr id="0" name=""/>
        <dsp:cNvSpPr/>
      </dsp:nvSpPr>
      <dsp:spPr>
        <a:xfrm>
          <a:off x="4114199" y="921633"/>
          <a:ext cx="348434" cy="407602"/>
        </a:xfrm>
        <a:prstGeom prst="mathPlus">
          <a:avLst/>
        </a:prstGeom>
        <a:gradFill rotWithShape="0">
          <a:gsLst>
            <a:gs pos="0">
              <a:schemeClr val="accent5">
                <a:hueOff val="1854986"/>
                <a:satOff val="-30744"/>
                <a:lumOff val="4183"/>
                <a:alphaOff val="0"/>
                <a:satMod val="103000"/>
                <a:lumMod val="102000"/>
                <a:tint val="94000"/>
              </a:schemeClr>
            </a:gs>
            <a:gs pos="50000">
              <a:schemeClr val="accent5">
                <a:hueOff val="1854986"/>
                <a:satOff val="-30744"/>
                <a:lumOff val="4183"/>
                <a:alphaOff val="0"/>
                <a:satMod val="110000"/>
                <a:lumMod val="100000"/>
                <a:shade val="100000"/>
              </a:schemeClr>
            </a:gs>
            <a:gs pos="100000">
              <a:schemeClr val="accent5">
                <a:hueOff val="1854986"/>
                <a:satOff val="-30744"/>
                <a:lumOff val="418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2000" b="1" kern="1200" dirty="0">
            <a:solidFill>
              <a:schemeClr val="bg1"/>
            </a:solidFill>
          </a:endParaRPr>
        </a:p>
      </dsp:txBody>
      <dsp:txXfrm>
        <a:off x="4114199" y="1003153"/>
        <a:ext cx="243904" cy="244562"/>
      </dsp:txXfrm>
    </dsp:sp>
    <dsp:sp modelId="{B53EB289-F7C3-4D8C-AEDC-820E039C85D9}">
      <dsp:nvSpPr>
        <dsp:cNvPr id="0" name=""/>
        <dsp:cNvSpPr/>
      </dsp:nvSpPr>
      <dsp:spPr>
        <a:xfrm>
          <a:off x="4607267" y="632367"/>
          <a:ext cx="1643559" cy="986135"/>
        </a:xfrm>
        <a:prstGeom prst="roundRect">
          <a:avLst>
            <a:gd name="adj" fmla="val 10000"/>
          </a:avLst>
        </a:prstGeom>
        <a:gradFill rotWithShape="0">
          <a:gsLst>
            <a:gs pos="0">
              <a:schemeClr val="accent5">
                <a:hueOff val="2782478"/>
                <a:satOff val="-46117"/>
                <a:lumOff val="6275"/>
                <a:alphaOff val="0"/>
                <a:satMod val="103000"/>
                <a:lumMod val="102000"/>
                <a:tint val="94000"/>
              </a:schemeClr>
            </a:gs>
            <a:gs pos="50000">
              <a:schemeClr val="accent5">
                <a:hueOff val="2782478"/>
                <a:satOff val="-46117"/>
                <a:lumOff val="6275"/>
                <a:alphaOff val="0"/>
                <a:satMod val="110000"/>
                <a:lumMod val="100000"/>
                <a:shade val="100000"/>
              </a:schemeClr>
            </a:gs>
            <a:gs pos="100000">
              <a:schemeClr val="accent5">
                <a:hueOff val="2782478"/>
                <a:satOff val="-46117"/>
                <a:lumOff val="627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1" kern="1200" dirty="0" smtClean="0">
              <a:solidFill>
                <a:schemeClr val="bg1"/>
              </a:solidFill>
              <a:effectLst>
                <a:outerShdw blurRad="38100" dist="38100" dir="2700000" algn="tl">
                  <a:srgbClr val="000000">
                    <a:alpha val="43137"/>
                  </a:srgbClr>
                </a:outerShdw>
              </a:effectLst>
            </a:rPr>
            <a:t>WHAT</a:t>
          </a:r>
          <a:endParaRPr lang="en-US" sz="1800" b="1" kern="1200" dirty="0">
            <a:solidFill>
              <a:schemeClr val="bg1"/>
            </a:solidFill>
            <a:effectLst>
              <a:outerShdw blurRad="38100" dist="38100" dir="2700000" algn="tl">
                <a:srgbClr val="000000">
                  <a:alpha val="43137"/>
                </a:srgbClr>
              </a:outerShdw>
            </a:effectLst>
          </a:endParaRPr>
        </a:p>
      </dsp:txBody>
      <dsp:txXfrm>
        <a:off x="4636150" y="661250"/>
        <a:ext cx="1585793" cy="928369"/>
      </dsp:txXfrm>
    </dsp:sp>
    <dsp:sp modelId="{5CAF5B30-0200-447D-9353-9733B79DE54C}">
      <dsp:nvSpPr>
        <dsp:cNvPr id="0" name=""/>
        <dsp:cNvSpPr/>
      </dsp:nvSpPr>
      <dsp:spPr>
        <a:xfrm>
          <a:off x="6415182" y="921633"/>
          <a:ext cx="348434" cy="407602"/>
        </a:xfrm>
        <a:prstGeom prst="mathPlus">
          <a:avLst/>
        </a:prstGeom>
        <a:gradFill rotWithShape="0">
          <a:gsLst>
            <a:gs pos="0">
              <a:schemeClr val="accent5">
                <a:hueOff val="3709971"/>
                <a:satOff val="-61489"/>
                <a:lumOff val="8366"/>
                <a:alphaOff val="0"/>
                <a:satMod val="103000"/>
                <a:lumMod val="102000"/>
                <a:tint val="94000"/>
              </a:schemeClr>
            </a:gs>
            <a:gs pos="50000">
              <a:schemeClr val="accent5">
                <a:hueOff val="3709971"/>
                <a:satOff val="-61489"/>
                <a:lumOff val="8366"/>
                <a:alphaOff val="0"/>
                <a:satMod val="110000"/>
                <a:lumMod val="100000"/>
                <a:shade val="100000"/>
              </a:schemeClr>
            </a:gs>
            <a:gs pos="100000">
              <a:schemeClr val="accent5">
                <a:hueOff val="3709971"/>
                <a:satOff val="-61489"/>
                <a:lumOff val="836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2000" b="1" kern="1200" dirty="0">
            <a:solidFill>
              <a:schemeClr val="bg1"/>
            </a:solidFill>
          </a:endParaRPr>
        </a:p>
      </dsp:txBody>
      <dsp:txXfrm>
        <a:off x="6415182" y="1003153"/>
        <a:ext cx="243904" cy="244562"/>
      </dsp:txXfrm>
    </dsp:sp>
    <dsp:sp modelId="{46331218-91A2-4E5B-8DAC-EE4C140B69E3}">
      <dsp:nvSpPr>
        <dsp:cNvPr id="0" name=""/>
        <dsp:cNvSpPr/>
      </dsp:nvSpPr>
      <dsp:spPr>
        <a:xfrm>
          <a:off x="6908250" y="632367"/>
          <a:ext cx="1643559" cy="986135"/>
        </a:xfrm>
        <a:prstGeom prst="roundRect">
          <a:avLst>
            <a:gd name="adj" fmla="val 10000"/>
          </a:avLst>
        </a:prstGeom>
        <a:solidFill>
          <a:schemeClr val="bg2"/>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1" kern="1200" dirty="0" smtClean="0">
              <a:solidFill>
                <a:schemeClr val="bg1"/>
              </a:solidFill>
              <a:effectLst>
                <a:outerShdw blurRad="38100" dist="38100" dir="2700000" algn="tl">
                  <a:srgbClr val="000000">
                    <a:alpha val="43137"/>
                  </a:srgbClr>
                </a:outerShdw>
              </a:effectLst>
            </a:rPr>
            <a:t>EFFECT</a:t>
          </a:r>
          <a:endParaRPr lang="en-US" sz="1600" b="1" kern="1200" dirty="0">
            <a:solidFill>
              <a:schemeClr val="bg1"/>
            </a:solidFill>
            <a:effectLst>
              <a:outerShdw blurRad="38100" dist="38100" dir="2700000" algn="tl">
                <a:srgbClr val="000000">
                  <a:alpha val="43137"/>
                </a:srgbClr>
              </a:outerShdw>
            </a:effectLst>
          </a:endParaRPr>
        </a:p>
      </dsp:txBody>
      <dsp:txXfrm>
        <a:off x="6937133" y="661250"/>
        <a:ext cx="1585793" cy="928369"/>
      </dsp:txXfrm>
    </dsp:sp>
    <dsp:sp modelId="{C7528FC8-D641-4096-81A9-A43B795FF0A2}">
      <dsp:nvSpPr>
        <dsp:cNvPr id="0" name=""/>
        <dsp:cNvSpPr/>
      </dsp:nvSpPr>
      <dsp:spPr>
        <a:xfrm>
          <a:off x="8716165" y="921633"/>
          <a:ext cx="348434" cy="407602"/>
        </a:xfrm>
        <a:prstGeom prst="mathEqual">
          <a:avLst/>
        </a:prstGeom>
        <a:gradFill rotWithShape="0">
          <a:gsLst>
            <a:gs pos="0">
              <a:schemeClr val="accent5">
                <a:hueOff val="5564957"/>
                <a:satOff val="-92233"/>
                <a:lumOff val="12549"/>
                <a:alphaOff val="0"/>
                <a:satMod val="103000"/>
                <a:lumMod val="102000"/>
                <a:tint val="94000"/>
              </a:schemeClr>
            </a:gs>
            <a:gs pos="50000">
              <a:schemeClr val="accent5">
                <a:hueOff val="5564957"/>
                <a:satOff val="-92233"/>
                <a:lumOff val="12549"/>
                <a:alphaOff val="0"/>
                <a:satMod val="110000"/>
                <a:lumMod val="100000"/>
                <a:shade val="100000"/>
              </a:schemeClr>
            </a:gs>
            <a:gs pos="100000">
              <a:schemeClr val="accent5">
                <a:hueOff val="5564957"/>
                <a:satOff val="-92233"/>
                <a:lumOff val="12549"/>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2000" b="1" kern="1200" dirty="0">
            <a:solidFill>
              <a:schemeClr val="bg1"/>
            </a:solidFill>
          </a:endParaRPr>
        </a:p>
      </dsp:txBody>
      <dsp:txXfrm>
        <a:off x="8716165" y="1003153"/>
        <a:ext cx="243904" cy="244562"/>
      </dsp:txXfrm>
    </dsp:sp>
    <dsp:sp modelId="{ED1730C0-5373-4765-8013-F127436621C6}">
      <dsp:nvSpPr>
        <dsp:cNvPr id="0" name=""/>
        <dsp:cNvSpPr/>
      </dsp:nvSpPr>
      <dsp:spPr>
        <a:xfrm>
          <a:off x="9209233" y="582690"/>
          <a:ext cx="1643559" cy="1085488"/>
        </a:xfrm>
        <a:prstGeom prst="roundRect">
          <a:avLst>
            <a:gd name="adj" fmla="val 10000"/>
          </a:avLst>
        </a:prstGeom>
        <a:gradFill rotWithShape="0">
          <a:gsLst>
            <a:gs pos="0">
              <a:schemeClr val="accent5">
                <a:hueOff val="5564957"/>
                <a:satOff val="-92233"/>
                <a:lumOff val="12549"/>
                <a:alphaOff val="0"/>
                <a:satMod val="103000"/>
                <a:lumMod val="102000"/>
                <a:tint val="94000"/>
              </a:schemeClr>
            </a:gs>
            <a:gs pos="50000">
              <a:schemeClr val="accent5">
                <a:hueOff val="5564957"/>
                <a:satOff val="-92233"/>
                <a:lumOff val="12549"/>
                <a:alphaOff val="0"/>
                <a:satMod val="110000"/>
                <a:lumMod val="100000"/>
                <a:shade val="100000"/>
              </a:schemeClr>
            </a:gs>
            <a:gs pos="100000">
              <a:schemeClr val="accent5">
                <a:hueOff val="5564957"/>
                <a:satOff val="-92233"/>
                <a:lumOff val="12549"/>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66725">
            <a:lnSpc>
              <a:spcPct val="90000"/>
            </a:lnSpc>
            <a:spcBef>
              <a:spcPct val="0"/>
            </a:spcBef>
            <a:spcAft>
              <a:spcPct val="35000"/>
            </a:spcAft>
          </a:pPr>
          <a:r>
            <a:rPr lang="en-US" sz="1050" b="1" u="none" kern="1200" dirty="0" smtClean="0">
              <a:solidFill>
                <a:schemeClr val="bg1"/>
              </a:solidFill>
              <a:effectLst>
                <a:outerShdw blurRad="38100" dist="38100" dir="2700000" algn="tl">
                  <a:srgbClr val="000000">
                    <a:alpha val="43137"/>
                  </a:srgbClr>
                </a:outerShdw>
              </a:effectLst>
            </a:rPr>
            <a:t>PROBLEM STATEMENT</a:t>
          </a:r>
          <a:endParaRPr lang="en-US" sz="1050" b="1" u="none" kern="1200" dirty="0">
            <a:solidFill>
              <a:schemeClr val="bg1"/>
            </a:solidFill>
            <a:effectLst>
              <a:outerShdw blurRad="38100" dist="38100" dir="2700000" algn="tl">
                <a:srgbClr val="000000">
                  <a:alpha val="43137"/>
                </a:srgbClr>
              </a:outerShdw>
            </a:effectLst>
          </a:endParaRPr>
        </a:p>
      </dsp:txBody>
      <dsp:txXfrm>
        <a:off x="9241026" y="614483"/>
        <a:ext cx="1579973" cy="102190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jpg>
</file>

<file path=ppt/media/image10.png>
</file>

<file path=ppt/media/image11.png>
</file>

<file path=ppt/media/image12.gif>
</file>

<file path=ppt/media/image13.jpeg>
</file>

<file path=ppt/media/image14.png>
</file>

<file path=ppt/media/image140.png>
</file>

<file path=ppt/media/image15.png>
</file>

<file path=ppt/media/image16.png>
</file>

<file path=ppt/media/image17.gi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gif>
</file>

<file path=ppt/media/image43.jpe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BA582E-9B20-4F69-BCE4-0BBE0FAA5B4E}" type="datetimeFigureOut">
              <a:rPr lang="en-GB" smtClean="0"/>
              <a:t>30/08/2020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6D5652-54EF-47C6-BEF7-AAA2D6EC67E8}" type="slidenum">
              <a:rPr lang="en-GB" smtClean="0"/>
              <a:t>‹#›</a:t>
            </a:fld>
            <a:endParaRPr lang="en-GB"/>
          </a:p>
        </p:txBody>
      </p:sp>
    </p:spTree>
    <p:extLst>
      <p:ext uri="{BB962C8B-B14F-4D97-AF65-F5344CB8AC3E}">
        <p14:creationId xmlns:p14="http://schemas.microsoft.com/office/powerpoint/2010/main" val="3194280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9D52DE85-5EC4-2144-9594-962D3615B201}"/>
              </a:ext>
            </a:extLst>
          </p:cNvPr>
          <p:cNvSpPr/>
          <p:nvPr/>
        </p:nvSpPr>
        <p:spPr>
          <a:xfrm>
            <a:off x="-65315" y="4601029"/>
            <a:ext cx="12431485" cy="12386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9">
            <a:extLst>
              <a:ext uri="{FF2B5EF4-FFF2-40B4-BE49-F238E27FC236}">
                <a16:creationId xmlns:a16="http://schemas.microsoft.com/office/drawing/2014/main" xmlns="" id="{0F7ED49E-0195-174F-8CD1-5F8A13A4803E}"/>
              </a:ext>
            </a:extLst>
          </p:cNvPr>
          <p:cNvSpPr>
            <a:spLocks noGrp="1"/>
          </p:cNvSpPr>
          <p:nvPr>
            <p:ph type="body" sz="quarter" idx="11" hasCustomPrompt="1"/>
          </p:nvPr>
        </p:nvSpPr>
        <p:spPr>
          <a:xfrm>
            <a:off x="1985620" y="4773168"/>
            <a:ext cx="8329613" cy="402336"/>
          </a:xfrm>
        </p:spPr>
        <p:txBody>
          <a:bodyPr/>
          <a:lstStyle>
            <a:lvl1pPr marL="0" indent="0" algn="ctr">
              <a:buNone/>
              <a:defRPr>
                <a:solidFill>
                  <a:srgbClr val="233878"/>
                </a:solidFill>
                <a:latin typeface="Cosmos-Medium" panose="020B0600000000000000" pitchFamily="34" charset="0"/>
              </a:defRPr>
            </a:lvl1pPr>
          </a:lstStyle>
          <a:p>
            <a:pPr lvl="0"/>
            <a:r>
              <a:rPr lang="en-US" dirty="0"/>
              <a:t>TITLE FOR POWER POINT PRESENTATION</a:t>
            </a:r>
          </a:p>
        </p:txBody>
      </p:sp>
      <p:pic>
        <p:nvPicPr>
          <p:cNvPr id="12" name="Picture 11">
            <a:extLst>
              <a:ext uri="{FF2B5EF4-FFF2-40B4-BE49-F238E27FC236}">
                <a16:creationId xmlns:a16="http://schemas.microsoft.com/office/drawing/2014/main" xmlns="" id="{7668E0C6-839F-F04F-934C-95DBF7C6B8E9}"/>
              </a:ext>
            </a:extLst>
          </p:cNvPr>
          <p:cNvPicPr>
            <a:picLocks noChangeAspect="1"/>
          </p:cNvPicPr>
          <p:nvPr/>
        </p:nvPicPr>
        <p:blipFill>
          <a:blip r:embed="rId2"/>
          <a:stretch>
            <a:fillRect/>
          </a:stretch>
        </p:blipFill>
        <p:spPr>
          <a:xfrm>
            <a:off x="4241800" y="1717040"/>
            <a:ext cx="3708400" cy="2235200"/>
          </a:xfrm>
          <a:prstGeom prst="rect">
            <a:avLst/>
          </a:prstGeom>
        </p:spPr>
      </p:pic>
      <p:sp>
        <p:nvSpPr>
          <p:cNvPr id="14" name="Text Placeholder 9">
            <a:extLst>
              <a:ext uri="{FF2B5EF4-FFF2-40B4-BE49-F238E27FC236}">
                <a16:creationId xmlns:a16="http://schemas.microsoft.com/office/drawing/2014/main" xmlns="" id="{21FBAE1F-7C28-DA43-9972-E444182D87E4}"/>
              </a:ext>
            </a:extLst>
          </p:cNvPr>
          <p:cNvSpPr>
            <a:spLocks noGrp="1"/>
          </p:cNvSpPr>
          <p:nvPr>
            <p:ph type="body" sz="quarter" idx="12" hasCustomPrompt="1"/>
          </p:nvPr>
        </p:nvSpPr>
        <p:spPr>
          <a:xfrm>
            <a:off x="1985620" y="5306416"/>
            <a:ext cx="8329613" cy="402336"/>
          </a:xfrm>
        </p:spPr>
        <p:txBody>
          <a:bodyPr>
            <a:normAutofit/>
          </a:bodyPr>
          <a:lstStyle>
            <a:lvl1pPr marL="0" indent="0" algn="ctr">
              <a:buNone/>
              <a:defRPr sz="2000">
                <a:solidFill>
                  <a:srgbClr val="233878"/>
                </a:solidFill>
                <a:latin typeface="Cosmos-Medium" panose="020B0600000000000000" pitchFamily="34" charset="0"/>
              </a:defRPr>
            </a:lvl1pPr>
          </a:lstStyle>
          <a:p>
            <a:pPr lvl="0"/>
            <a:fld id="{66D3813D-602E-41DF-AACE-5BAB708F1A5F}" type="datetime3">
              <a:rPr lang="en-US" smtClean="0"/>
              <a:t>14 April 2019</a:t>
            </a:fld>
            <a:endParaRPr lang="en-US" dirty="0"/>
          </a:p>
        </p:txBody>
      </p:sp>
    </p:spTree>
    <p:extLst>
      <p:ext uri="{BB962C8B-B14F-4D97-AF65-F5344CB8AC3E}">
        <p14:creationId xmlns:p14="http://schemas.microsoft.com/office/powerpoint/2010/main" val="2007519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xmlns="" id="{66073678-08AB-F948-9915-DE5EEDA9F896}"/>
              </a:ext>
            </a:extLst>
          </p:cNvPr>
          <p:cNvCxnSpPr>
            <a:cxnSpLocks/>
          </p:cNvCxnSpPr>
          <p:nvPr/>
        </p:nvCxnSpPr>
        <p:spPr>
          <a:xfrm>
            <a:off x="763929" y="1438088"/>
            <a:ext cx="3095377" cy="0"/>
          </a:xfrm>
          <a:prstGeom prst="line">
            <a:avLst/>
          </a:prstGeom>
          <a:ln w="508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892E4283-7FE6-774E-B15C-AFF8EEA2A487}"/>
              </a:ext>
            </a:extLst>
          </p:cNvPr>
          <p:cNvCxnSpPr>
            <a:cxnSpLocks/>
          </p:cNvCxnSpPr>
          <p:nvPr/>
        </p:nvCxnSpPr>
        <p:spPr>
          <a:xfrm>
            <a:off x="5470399" y="2685324"/>
            <a:ext cx="3566025"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xmlns="" id="{617E8CF8-A8F9-8543-BEE2-144261BCB35A}"/>
              </a:ext>
            </a:extLst>
          </p:cNvPr>
          <p:cNvSpPr>
            <a:spLocks noGrp="1"/>
          </p:cNvSpPr>
          <p:nvPr>
            <p:ph type="title" hasCustomPrompt="1"/>
          </p:nvPr>
        </p:nvSpPr>
        <p:spPr>
          <a:xfrm>
            <a:off x="705491" y="758143"/>
            <a:ext cx="6066263" cy="679945"/>
          </a:xfrm>
          <a:prstGeom prst="rect">
            <a:avLst/>
          </a:prstGeom>
        </p:spPr>
        <p:txBody>
          <a:bodyPr/>
          <a:lstStyle>
            <a:lvl1pPr>
              <a:defRPr sz="4000">
                <a:solidFill>
                  <a:srgbClr val="233878"/>
                </a:solidFill>
                <a:latin typeface="Cosmos-Medium" panose="020B0600000000000000" pitchFamily="34" charset="0"/>
              </a:defRPr>
            </a:lvl1pPr>
          </a:lstStyle>
          <a:p>
            <a:r>
              <a:rPr lang="en-US" dirty="0"/>
              <a:t>SUBTITLE 03</a:t>
            </a:r>
          </a:p>
        </p:txBody>
      </p:sp>
      <p:sp>
        <p:nvSpPr>
          <p:cNvPr id="23" name="Rectangle 22">
            <a:extLst>
              <a:ext uri="{FF2B5EF4-FFF2-40B4-BE49-F238E27FC236}">
                <a16:creationId xmlns:a16="http://schemas.microsoft.com/office/drawing/2014/main" xmlns="" id="{870930CD-EC60-DB45-BAE2-9BB40B26E66E}"/>
              </a:ext>
            </a:extLst>
          </p:cNvPr>
          <p:cNvSpPr/>
          <p:nvPr/>
        </p:nvSpPr>
        <p:spPr>
          <a:xfrm>
            <a:off x="763929" y="1734671"/>
            <a:ext cx="3646706" cy="44644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xmlns="" id="{D6B4948C-1B53-8149-8BA0-EBE4580A28E2}"/>
              </a:ext>
            </a:extLst>
          </p:cNvPr>
          <p:cNvPicPr>
            <a:picLocks noChangeAspect="1"/>
          </p:cNvPicPr>
          <p:nvPr/>
        </p:nvPicPr>
        <p:blipFill>
          <a:blip r:embed="rId2"/>
          <a:stretch>
            <a:fillRect/>
          </a:stretch>
        </p:blipFill>
        <p:spPr>
          <a:xfrm>
            <a:off x="1324268" y="1936377"/>
            <a:ext cx="2663152" cy="4262718"/>
          </a:xfrm>
          <a:prstGeom prst="rect">
            <a:avLst/>
          </a:prstGeom>
        </p:spPr>
      </p:pic>
      <p:cxnSp>
        <p:nvCxnSpPr>
          <p:cNvPr id="26" name="Straight Connector 25">
            <a:extLst>
              <a:ext uri="{FF2B5EF4-FFF2-40B4-BE49-F238E27FC236}">
                <a16:creationId xmlns:a16="http://schemas.microsoft.com/office/drawing/2014/main" xmlns="" id="{BAF05DBF-9572-A644-83F9-F581A9C61F8A}"/>
              </a:ext>
            </a:extLst>
          </p:cNvPr>
          <p:cNvCxnSpPr>
            <a:cxnSpLocks/>
          </p:cNvCxnSpPr>
          <p:nvPr/>
        </p:nvCxnSpPr>
        <p:spPr>
          <a:xfrm>
            <a:off x="763929" y="1734671"/>
            <a:ext cx="3646706"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F36E624A-867B-ED40-AF55-D957188C922E}"/>
              </a:ext>
            </a:extLst>
          </p:cNvPr>
          <p:cNvCxnSpPr>
            <a:cxnSpLocks/>
          </p:cNvCxnSpPr>
          <p:nvPr/>
        </p:nvCxnSpPr>
        <p:spPr>
          <a:xfrm>
            <a:off x="763929" y="6199094"/>
            <a:ext cx="3646706"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29" name="Footer Placeholder 4">
            <a:extLst>
              <a:ext uri="{FF2B5EF4-FFF2-40B4-BE49-F238E27FC236}">
                <a16:creationId xmlns:a16="http://schemas.microsoft.com/office/drawing/2014/main" xmlns="" id="{069B8581-B209-BC44-9A6C-979A45E1B4F7}"/>
              </a:ext>
            </a:extLst>
          </p:cNvPr>
          <p:cNvSpPr txBox="1">
            <a:spLocks/>
          </p:cNvSpPr>
          <p:nvPr/>
        </p:nvSpPr>
        <p:spPr>
          <a:xfrm>
            <a:off x="5580406" y="2836570"/>
            <a:ext cx="5883400" cy="1552605"/>
          </a:xfrm>
          <a:prstGeom prst="rect">
            <a:avLst/>
          </a:prstGeom>
        </p:spPr>
        <p:txBody>
          <a:bodyPr/>
          <a:lstStyle>
            <a:defPPr>
              <a:defRPr lang="en-US"/>
            </a:defPPr>
            <a:lvl1pPr marL="0" algn="l" defTabSz="914400" rtl="0" eaLnBrk="1" latinLnBrk="0" hangingPunct="1">
              <a:defRPr sz="14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233878"/>
                </a:solidFill>
                <a:latin typeface="Cosmos-Medium" panose="020B0600000000000000" pitchFamily="34" charset="0"/>
              </a:rPr>
              <a:t>Position: </a:t>
            </a:r>
            <a:r>
              <a:rPr lang="en-US" dirty="0">
                <a:solidFill>
                  <a:schemeClr val="bg1">
                    <a:lumMod val="65000"/>
                  </a:schemeClr>
                </a:solidFill>
                <a:latin typeface="Cosmos-Medium" panose="020B0600000000000000" pitchFamily="34" charset="0"/>
              </a:rPr>
              <a:t>CEO </a:t>
            </a:r>
          </a:p>
          <a:p>
            <a:r>
              <a:rPr lang="en-US" dirty="0">
                <a:solidFill>
                  <a:srgbClr val="233878"/>
                </a:solidFill>
                <a:latin typeface="Cosmos-Medium" panose="020B0600000000000000" pitchFamily="34" charset="0"/>
              </a:rPr>
              <a:t>M: </a:t>
            </a:r>
            <a:r>
              <a:rPr lang="en-US" dirty="0">
                <a:solidFill>
                  <a:schemeClr val="bg1">
                    <a:lumMod val="65000"/>
                  </a:schemeClr>
                </a:solidFill>
                <a:latin typeface="Cosmos-Medium" panose="020B0600000000000000" pitchFamily="34" charset="0"/>
              </a:rPr>
              <a:t>+966 53 539 9800</a:t>
            </a:r>
          </a:p>
          <a:p>
            <a:r>
              <a:rPr lang="en-US" dirty="0">
                <a:solidFill>
                  <a:srgbClr val="233878"/>
                </a:solidFill>
                <a:latin typeface="Cosmos-Medium" panose="020B0600000000000000" pitchFamily="34" charset="0"/>
              </a:rPr>
              <a:t>T: </a:t>
            </a:r>
            <a:r>
              <a:rPr lang="en-US" dirty="0">
                <a:solidFill>
                  <a:schemeClr val="bg1">
                    <a:lumMod val="65000"/>
                  </a:schemeClr>
                </a:solidFill>
                <a:latin typeface="Cosmos-Medium" panose="020B0600000000000000" pitchFamily="34" charset="0"/>
              </a:rPr>
              <a:t>+966 11 280 8910</a:t>
            </a:r>
          </a:p>
          <a:p>
            <a:r>
              <a:rPr lang="en-US" dirty="0">
                <a:solidFill>
                  <a:srgbClr val="233878"/>
                </a:solidFill>
                <a:latin typeface="Cosmos-Medium" panose="020B0600000000000000" pitchFamily="34" charset="0"/>
              </a:rPr>
              <a:t>E:  </a:t>
            </a:r>
            <a:r>
              <a:rPr lang="en-US" dirty="0" err="1">
                <a:solidFill>
                  <a:schemeClr val="bg1">
                    <a:lumMod val="65000"/>
                  </a:schemeClr>
                </a:solidFill>
                <a:latin typeface="Cosmos-Medium" panose="020B0600000000000000" pitchFamily="34" charset="0"/>
              </a:rPr>
              <a:t>khaled.alqureshi@swpc.com.sa</a:t>
            </a:r>
            <a:endParaRPr lang="en-US" dirty="0">
              <a:solidFill>
                <a:schemeClr val="bg1">
                  <a:lumMod val="65000"/>
                </a:schemeClr>
              </a:solidFill>
              <a:latin typeface="Cosmos-Medium" panose="020B0600000000000000" pitchFamily="34" charset="0"/>
            </a:endParaRPr>
          </a:p>
        </p:txBody>
      </p:sp>
      <p:pic>
        <p:nvPicPr>
          <p:cNvPr id="37" name="Picture 36">
            <a:extLst>
              <a:ext uri="{FF2B5EF4-FFF2-40B4-BE49-F238E27FC236}">
                <a16:creationId xmlns:a16="http://schemas.microsoft.com/office/drawing/2014/main" xmlns="" id="{8D202AFC-4835-F04D-9E2D-503FD5BC36E7}"/>
              </a:ext>
            </a:extLst>
          </p:cNvPr>
          <p:cNvPicPr>
            <a:picLocks noChangeAspect="1"/>
          </p:cNvPicPr>
          <p:nvPr/>
        </p:nvPicPr>
        <p:blipFill>
          <a:blip r:embed="rId3"/>
          <a:stretch>
            <a:fillRect/>
          </a:stretch>
        </p:blipFill>
        <p:spPr>
          <a:xfrm>
            <a:off x="5470400" y="2942159"/>
            <a:ext cx="110006" cy="721152"/>
          </a:xfrm>
          <a:prstGeom prst="rect">
            <a:avLst/>
          </a:prstGeom>
        </p:spPr>
      </p:pic>
      <p:sp>
        <p:nvSpPr>
          <p:cNvPr id="43" name="Text Placeholder 42">
            <a:extLst>
              <a:ext uri="{FF2B5EF4-FFF2-40B4-BE49-F238E27FC236}">
                <a16:creationId xmlns:a16="http://schemas.microsoft.com/office/drawing/2014/main" xmlns="" id="{A636BC22-3EA3-3F4F-A3D8-3AA0B56634E0}"/>
              </a:ext>
            </a:extLst>
          </p:cNvPr>
          <p:cNvSpPr>
            <a:spLocks noGrp="1"/>
          </p:cNvSpPr>
          <p:nvPr>
            <p:ph type="body" sz="quarter" idx="13" hasCustomPrompt="1"/>
          </p:nvPr>
        </p:nvSpPr>
        <p:spPr>
          <a:xfrm>
            <a:off x="5386388" y="2273592"/>
            <a:ext cx="5805868" cy="377825"/>
          </a:xfrm>
          <a:prstGeom prst="rect">
            <a:avLst/>
          </a:prstGeom>
        </p:spPr>
        <p:txBody>
          <a:bodyPr/>
          <a:lstStyle>
            <a:lvl1pPr marL="0" indent="0">
              <a:buNone/>
              <a:defRPr sz="1800">
                <a:solidFill>
                  <a:srgbClr val="233878"/>
                </a:solidFill>
                <a:latin typeface="Cosmos-Medium" panose="020B0600000000000000" pitchFamily="34" charset="0"/>
              </a:defRPr>
            </a:lvl1pPr>
          </a:lstStyle>
          <a:p>
            <a:pPr lvl="0"/>
            <a:r>
              <a:rPr lang="en-US" dirty="0"/>
              <a:t>KHALED BIN ZWAID ALQURESHI</a:t>
            </a:r>
          </a:p>
        </p:txBody>
      </p:sp>
      <p:sp>
        <p:nvSpPr>
          <p:cNvPr id="50" name="Text Placeholder 29">
            <a:extLst>
              <a:ext uri="{FF2B5EF4-FFF2-40B4-BE49-F238E27FC236}">
                <a16:creationId xmlns:a16="http://schemas.microsoft.com/office/drawing/2014/main" xmlns="" id="{7C8C32CB-C033-DA45-8405-31E36BE40E74}"/>
              </a:ext>
            </a:extLst>
          </p:cNvPr>
          <p:cNvSpPr>
            <a:spLocks noGrp="1"/>
          </p:cNvSpPr>
          <p:nvPr>
            <p:ph type="body" sz="quarter" idx="16" hasCustomPrompt="1"/>
          </p:nvPr>
        </p:nvSpPr>
        <p:spPr>
          <a:xfrm>
            <a:off x="5428393" y="3920145"/>
            <a:ext cx="5721857" cy="825591"/>
          </a:xfrm>
          <a:prstGeom prst="rect">
            <a:avLst/>
          </a:prstGeom>
        </p:spPr>
        <p:txBody>
          <a:bodyPr/>
          <a:lstStyle>
            <a:lvl1pPr marL="0" indent="0">
              <a:buNone/>
              <a:defRPr sz="1400">
                <a:solidFill>
                  <a:schemeClr val="bg1">
                    <a:lumMod val="65000"/>
                  </a:schemeClr>
                </a:solidFill>
                <a:latin typeface="Cosmos-Medium" panose="020B0600000000000000" pitchFamily="34" charset="0"/>
              </a:defRPr>
            </a:lvl1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diam.</a:t>
            </a:r>
          </a:p>
        </p:txBody>
      </p:sp>
      <p:sp>
        <p:nvSpPr>
          <p:cNvPr id="51" name="Text Placeholder 31">
            <a:extLst>
              <a:ext uri="{FF2B5EF4-FFF2-40B4-BE49-F238E27FC236}">
                <a16:creationId xmlns:a16="http://schemas.microsoft.com/office/drawing/2014/main" xmlns="" id="{DC9FB757-6942-2E47-A25A-EE2CC765FD43}"/>
              </a:ext>
            </a:extLst>
          </p:cNvPr>
          <p:cNvSpPr>
            <a:spLocks noGrp="1"/>
          </p:cNvSpPr>
          <p:nvPr>
            <p:ph type="body" sz="quarter" idx="14" hasCustomPrompt="1"/>
          </p:nvPr>
        </p:nvSpPr>
        <p:spPr>
          <a:xfrm>
            <a:off x="5428392" y="4935549"/>
            <a:ext cx="5721857" cy="126354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b="1">
                <a:solidFill>
                  <a:srgbClr val="233878"/>
                </a:solidFill>
                <a:latin typeface="Cosmos-Medium" panose="020B0600000000000000" pitchFamily="34" charset="0"/>
              </a:defRPr>
            </a:lvl1pPr>
          </a:lstStyle>
          <a:p>
            <a:pPr lvl="0"/>
            <a:r>
              <a:rPr lang="en-US" dirty="0"/>
              <a:t>• Experiences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   • </a:t>
            </a:r>
            <a:r>
              <a:rPr lang="en-US" dirty="0" err="1"/>
              <a:t>Intented</a:t>
            </a:r>
            <a:r>
              <a:rPr lang="en-US" dirty="0"/>
              <a:t> bullet 1</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   • </a:t>
            </a:r>
            <a:r>
              <a:rPr lang="en-US" dirty="0" err="1"/>
              <a:t>Intented</a:t>
            </a:r>
            <a:r>
              <a:rPr lang="en-US" dirty="0"/>
              <a:t> bullet 2</a:t>
            </a:r>
          </a:p>
        </p:txBody>
      </p:sp>
    </p:spTree>
    <p:extLst>
      <p:ext uri="{BB962C8B-B14F-4D97-AF65-F5344CB8AC3E}">
        <p14:creationId xmlns:p14="http://schemas.microsoft.com/office/powerpoint/2010/main" val="391301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xmlns="" id="{66073678-08AB-F948-9915-DE5EEDA9F896}"/>
              </a:ext>
            </a:extLst>
          </p:cNvPr>
          <p:cNvCxnSpPr>
            <a:cxnSpLocks/>
          </p:cNvCxnSpPr>
          <p:nvPr/>
        </p:nvCxnSpPr>
        <p:spPr>
          <a:xfrm>
            <a:off x="763929" y="1438088"/>
            <a:ext cx="4493871" cy="0"/>
          </a:xfrm>
          <a:prstGeom prst="line">
            <a:avLst/>
          </a:prstGeom>
          <a:ln w="50800">
            <a:solidFill>
              <a:srgbClr val="233878"/>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xmlns="" id="{617E8CF8-A8F9-8543-BEE2-144261BCB35A}"/>
              </a:ext>
            </a:extLst>
          </p:cNvPr>
          <p:cNvSpPr>
            <a:spLocks noGrp="1"/>
          </p:cNvSpPr>
          <p:nvPr>
            <p:ph type="title" hasCustomPrompt="1"/>
          </p:nvPr>
        </p:nvSpPr>
        <p:spPr>
          <a:xfrm>
            <a:off x="705491" y="758143"/>
            <a:ext cx="6066263" cy="524371"/>
          </a:xfrm>
          <a:prstGeom prst="rect">
            <a:avLst/>
          </a:prstGeom>
        </p:spPr>
        <p:txBody>
          <a:bodyPr/>
          <a:lstStyle>
            <a:lvl1pPr>
              <a:defRPr sz="4000">
                <a:solidFill>
                  <a:srgbClr val="233878"/>
                </a:solidFill>
                <a:latin typeface="Cosmos-Medium" panose="020B0600000000000000" pitchFamily="34" charset="0"/>
              </a:defRPr>
            </a:lvl1pPr>
          </a:lstStyle>
          <a:p>
            <a:r>
              <a:rPr lang="en-US" dirty="0"/>
              <a:t>MULTIPLE IMAGES</a:t>
            </a:r>
          </a:p>
        </p:txBody>
      </p:sp>
      <p:sp>
        <p:nvSpPr>
          <p:cNvPr id="23" name="Rectangle 22">
            <a:extLst>
              <a:ext uri="{FF2B5EF4-FFF2-40B4-BE49-F238E27FC236}">
                <a16:creationId xmlns:a16="http://schemas.microsoft.com/office/drawing/2014/main" xmlns="" id="{870930CD-EC60-DB45-BAE2-9BB40B26E66E}"/>
              </a:ext>
            </a:extLst>
          </p:cNvPr>
          <p:cNvSpPr/>
          <p:nvPr/>
        </p:nvSpPr>
        <p:spPr>
          <a:xfrm>
            <a:off x="763929" y="1734671"/>
            <a:ext cx="3058263" cy="20509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xmlns="" id="{BAF05DBF-9572-A644-83F9-F581A9C61F8A}"/>
              </a:ext>
            </a:extLst>
          </p:cNvPr>
          <p:cNvCxnSpPr>
            <a:cxnSpLocks/>
          </p:cNvCxnSpPr>
          <p:nvPr/>
        </p:nvCxnSpPr>
        <p:spPr>
          <a:xfrm>
            <a:off x="763929" y="1734671"/>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F36E624A-867B-ED40-AF55-D957188C922E}"/>
              </a:ext>
            </a:extLst>
          </p:cNvPr>
          <p:cNvCxnSpPr>
            <a:cxnSpLocks/>
          </p:cNvCxnSpPr>
          <p:nvPr/>
        </p:nvCxnSpPr>
        <p:spPr>
          <a:xfrm>
            <a:off x="763929" y="3776472"/>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xmlns="" id="{F979C683-7C86-8745-835C-7762EFA500B6}"/>
              </a:ext>
            </a:extLst>
          </p:cNvPr>
          <p:cNvSpPr/>
          <p:nvPr/>
        </p:nvSpPr>
        <p:spPr>
          <a:xfrm>
            <a:off x="4595265" y="1734671"/>
            <a:ext cx="3058263" cy="20509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xmlns="" id="{9F31BB06-17CC-BD4E-A685-5A387B50C5C3}"/>
              </a:ext>
            </a:extLst>
          </p:cNvPr>
          <p:cNvSpPr/>
          <p:nvPr/>
        </p:nvSpPr>
        <p:spPr>
          <a:xfrm>
            <a:off x="8426601" y="1734671"/>
            <a:ext cx="3058263" cy="20509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a:extLst>
              <a:ext uri="{FF2B5EF4-FFF2-40B4-BE49-F238E27FC236}">
                <a16:creationId xmlns:a16="http://schemas.microsoft.com/office/drawing/2014/main" xmlns="" id="{7FD5544D-506E-424C-B934-5322D7CCDDCF}"/>
              </a:ext>
            </a:extLst>
          </p:cNvPr>
          <p:cNvCxnSpPr>
            <a:cxnSpLocks/>
          </p:cNvCxnSpPr>
          <p:nvPr/>
        </p:nvCxnSpPr>
        <p:spPr>
          <a:xfrm>
            <a:off x="4595264" y="1734671"/>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E647B0AE-AB9F-E345-B682-AD0523C42D8C}"/>
              </a:ext>
            </a:extLst>
          </p:cNvPr>
          <p:cNvCxnSpPr>
            <a:cxnSpLocks/>
          </p:cNvCxnSpPr>
          <p:nvPr/>
        </p:nvCxnSpPr>
        <p:spPr>
          <a:xfrm>
            <a:off x="4595264" y="3776472"/>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06519028-81E2-144F-B9E2-994E9070DF34}"/>
              </a:ext>
            </a:extLst>
          </p:cNvPr>
          <p:cNvCxnSpPr>
            <a:cxnSpLocks/>
          </p:cNvCxnSpPr>
          <p:nvPr/>
        </p:nvCxnSpPr>
        <p:spPr>
          <a:xfrm>
            <a:off x="8426600" y="1734671"/>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78CE2625-5590-4C48-8196-E478EBF052F6}"/>
              </a:ext>
            </a:extLst>
          </p:cNvPr>
          <p:cNvCxnSpPr>
            <a:cxnSpLocks/>
          </p:cNvCxnSpPr>
          <p:nvPr/>
        </p:nvCxnSpPr>
        <p:spPr>
          <a:xfrm>
            <a:off x="8426600" y="3776472"/>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xmlns="" id="{BF70D44A-52CD-5847-9D7E-2469C1C4519D}"/>
              </a:ext>
            </a:extLst>
          </p:cNvPr>
          <p:cNvSpPr/>
          <p:nvPr/>
        </p:nvSpPr>
        <p:spPr>
          <a:xfrm>
            <a:off x="8426601" y="4166975"/>
            <a:ext cx="3058263" cy="20509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xmlns="" id="{D6F8E4E2-58BC-1F46-B353-266587EC5F83}"/>
              </a:ext>
            </a:extLst>
          </p:cNvPr>
          <p:cNvCxnSpPr>
            <a:cxnSpLocks/>
          </p:cNvCxnSpPr>
          <p:nvPr/>
        </p:nvCxnSpPr>
        <p:spPr>
          <a:xfrm>
            <a:off x="8426600" y="4166975"/>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A31C7A62-257C-2B4A-ADD0-FE60AE3CEDE6}"/>
              </a:ext>
            </a:extLst>
          </p:cNvPr>
          <p:cNvCxnSpPr>
            <a:cxnSpLocks/>
          </p:cNvCxnSpPr>
          <p:nvPr/>
        </p:nvCxnSpPr>
        <p:spPr>
          <a:xfrm>
            <a:off x="8426600" y="6208776"/>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xmlns="" id="{4B478ED0-ACFE-C44A-9B15-9E28112ECDCB}"/>
              </a:ext>
            </a:extLst>
          </p:cNvPr>
          <p:cNvSpPr/>
          <p:nvPr/>
        </p:nvSpPr>
        <p:spPr>
          <a:xfrm>
            <a:off x="4604409" y="4166975"/>
            <a:ext cx="3058263" cy="20509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xmlns="" id="{67E7A930-ED0A-9C41-8FB2-281454194E53}"/>
              </a:ext>
            </a:extLst>
          </p:cNvPr>
          <p:cNvCxnSpPr>
            <a:cxnSpLocks/>
          </p:cNvCxnSpPr>
          <p:nvPr/>
        </p:nvCxnSpPr>
        <p:spPr>
          <a:xfrm>
            <a:off x="4604408" y="4166975"/>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5B652233-7BF0-A447-9D0E-50AB9FDD9F49}"/>
              </a:ext>
            </a:extLst>
          </p:cNvPr>
          <p:cNvCxnSpPr>
            <a:cxnSpLocks/>
          </p:cNvCxnSpPr>
          <p:nvPr/>
        </p:nvCxnSpPr>
        <p:spPr>
          <a:xfrm>
            <a:off x="4604408" y="6208776"/>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xmlns="" id="{98B42AA9-832F-C44C-88C3-34D37E730E10}"/>
              </a:ext>
            </a:extLst>
          </p:cNvPr>
          <p:cNvSpPr/>
          <p:nvPr/>
        </p:nvSpPr>
        <p:spPr>
          <a:xfrm>
            <a:off x="773073" y="4166975"/>
            <a:ext cx="3058263" cy="20509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xmlns="" id="{CCB3EBF0-E1EB-3B48-AB74-1CF8B76E334C}"/>
              </a:ext>
            </a:extLst>
          </p:cNvPr>
          <p:cNvCxnSpPr>
            <a:cxnSpLocks/>
          </p:cNvCxnSpPr>
          <p:nvPr/>
        </p:nvCxnSpPr>
        <p:spPr>
          <a:xfrm>
            <a:off x="773072" y="4166975"/>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AE8A80BD-EE50-9944-8B44-4E4E1F56C597}"/>
              </a:ext>
            </a:extLst>
          </p:cNvPr>
          <p:cNvCxnSpPr>
            <a:cxnSpLocks/>
          </p:cNvCxnSpPr>
          <p:nvPr/>
        </p:nvCxnSpPr>
        <p:spPr>
          <a:xfrm>
            <a:off x="773072" y="6208776"/>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06319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xmlns="" id="{66073678-08AB-F948-9915-DE5EEDA9F896}"/>
              </a:ext>
            </a:extLst>
          </p:cNvPr>
          <p:cNvCxnSpPr>
            <a:cxnSpLocks/>
          </p:cNvCxnSpPr>
          <p:nvPr/>
        </p:nvCxnSpPr>
        <p:spPr>
          <a:xfrm>
            <a:off x="763929" y="1438088"/>
            <a:ext cx="6404967" cy="0"/>
          </a:xfrm>
          <a:prstGeom prst="line">
            <a:avLst/>
          </a:prstGeom>
          <a:ln w="50800">
            <a:solidFill>
              <a:srgbClr val="233878"/>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xmlns="" id="{617E8CF8-A8F9-8543-BEE2-144261BCB35A}"/>
              </a:ext>
            </a:extLst>
          </p:cNvPr>
          <p:cNvSpPr>
            <a:spLocks noGrp="1"/>
          </p:cNvSpPr>
          <p:nvPr>
            <p:ph type="title" hasCustomPrompt="1"/>
          </p:nvPr>
        </p:nvSpPr>
        <p:spPr>
          <a:xfrm>
            <a:off x="705491" y="758143"/>
            <a:ext cx="7999597" cy="524371"/>
          </a:xfrm>
          <a:prstGeom prst="rect">
            <a:avLst/>
          </a:prstGeom>
        </p:spPr>
        <p:txBody>
          <a:bodyPr/>
          <a:lstStyle>
            <a:lvl1pPr>
              <a:defRPr sz="4000">
                <a:solidFill>
                  <a:srgbClr val="233878"/>
                </a:solidFill>
                <a:latin typeface="Cosmos-Medium" panose="020B0600000000000000" pitchFamily="34" charset="0"/>
              </a:defRPr>
            </a:lvl1pPr>
          </a:lstStyle>
          <a:p>
            <a:r>
              <a:rPr lang="en-US" dirty="0"/>
              <a:t>MULTIPLE IMAGES &amp; TEXTS</a:t>
            </a:r>
          </a:p>
        </p:txBody>
      </p:sp>
      <p:sp>
        <p:nvSpPr>
          <p:cNvPr id="23" name="Rectangle 22">
            <a:extLst>
              <a:ext uri="{FF2B5EF4-FFF2-40B4-BE49-F238E27FC236}">
                <a16:creationId xmlns:a16="http://schemas.microsoft.com/office/drawing/2014/main" xmlns="" id="{870930CD-EC60-DB45-BAE2-9BB40B26E66E}"/>
              </a:ext>
            </a:extLst>
          </p:cNvPr>
          <p:cNvSpPr/>
          <p:nvPr/>
        </p:nvSpPr>
        <p:spPr>
          <a:xfrm>
            <a:off x="763929" y="1734671"/>
            <a:ext cx="3058263" cy="20509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xmlns="" id="{BAF05DBF-9572-A644-83F9-F581A9C61F8A}"/>
              </a:ext>
            </a:extLst>
          </p:cNvPr>
          <p:cNvCxnSpPr>
            <a:cxnSpLocks/>
          </p:cNvCxnSpPr>
          <p:nvPr/>
        </p:nvCxnSpPr>
        <p:spPr>
          <a:xfrm>
            <a:off x="763929" y="1734671"/>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F36E624A-867B-ED40-AF55-D957188C922E}"/>
              </a:ext>
            </a:extLst>
          </p:cNvPr>
          <p:cNvCxnSpPr>
            <a:cxnSpLocks/>
          </p:cNvCxnSpPr>
          <p:nvPr/>
        </p:nvCxnSpPr>
        <p:spPr>
          <a:xfrm>
            <a:off x="763929" y="3776472"/>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xmlns="" id="{98B42AA9-832F-C44C-88C3-34D37E730E10}"/>
              </a:ext>
            </a:extLst>
          </p:cNvPr>
          <p:cNvSpPr/>
          <p:nvPr/>
        </p:nvSpPr>
        <p:spPr>
          <a:xfrm>
            <a:off x="773073" y="4166975"/>
            <a:ext cx="3058263" cy="20509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xmlns="" id="{CCB3EBF0-E1EB-3B48-AB74-1CF8B76E334C}"/>
              </a:ext>
            </a:extLst>
          </p:cNvPr>
          <p:cNvCxnSpPr>
            <a:cxnSpLocks/>
          </p:cNvCxnSpPr>
          <p:nvPr/>
        </p:nvCxnSpPr>
        <p:spPr>
          <a:xfrm>
            <a:off x="773072" y="4166975"/>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AE8A80BD-EE50-9944-8B44-4E4E1F56C597}"/>
              </a:ext>
            </a:extLst>
          </p:cNvPr>
          <p:cNvCxnSpPr>
            <a:cxnSpLocks/>
          </p:cNvCxnSpPr>
          <p:nvPr/>
        </p:nvCxnSpPr>
        <p:spPr>
          <a:xfrm>
            <a:off x="773072" y="6208776"/>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xmlns="" id="{B5427365-A8CC-654A-A082-D587A2E08651}"/>
              </a:ext>
            </a:extLst>
          </p:cNvPr>
          <p:cNvSpPr>
            <a:spLocks noGrp="1"/>
          </p:cNvSpPr>
          <p:nvPr>
            <p:ph type="body" sz="quarter" idx="10" hasCustomPrompt="1"/>
          </p:nvPr>
        </p:nvSpPr>
        <p:spPr>
          <a:xfrm>
            <a:off x="4041140" y="1656273"/>
            <a:ext cx="2871788" cy="291399"/>
          </a:xfrm>
          <a:prstGeom prst="rect">
            <a:avLst/>
          </a:prstGeom>
        </p:spPr>
        <p:txBody>
          <a:bodyPr/>
          <a:lstStyle>
            <a:lvl1pPr marL="0" indent="0">
              <a:buNone/>
              <a:defRPr sz="2200">
                <a:solidFill>
                  <a:srgbClr val="233878"/>
                </a:solidFill>
                <a:latin typeface="Cosmos-Medium" panose="020B0600000000000000" pitchFamily="34" charset="0"/>
              </a:defRPr>
            </a:lvl1pPr>
          </a:lstStyle>
          <a:p>
            <a:pPr lvl="0"/>
            <a:r>
              <a:rPr lang="en-US" dirty="0"/>
              <a:t>TITLE</a:t>
            </a:r>
          </a:p>
        </p:txBody>
      </p:sp>
      <p:sp>
        <p:nvSpPr>
          <p:cNvPr id="6" name="Text Placeholder 5">
            <a:extLst>
              <a:ext uri="{FF2B5EF4-FFF2-40B4-BE49-F238E27FC236}">
                <a16:creationId xmlns:a16="http://schemas.microsoft.com/office/drawing/2014/main" xmlns="" id="{D16D935C-0FEC-DC4E-A564-96C6055D4A63}"/>
              </a:ext>
            </a:extLst>
          </p:cNvPr>
          <p:cNvSpPr>
            <a:spLocks noGrp="1"/>
          </p:cNvSpPr>
          <p:nvPr>
            <p:ph type="body" sz="quarter" idx="11" hasCustomPrompt="1"/>
          </p:nvPr>
        </p:nvSpPr>
        <p:spPr>
          <a:xfrm>
            <a:off x="4041140" y="2245319"/>
            <a:ext cx="6337300" cy="153115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65000"/>
                  </a:schemeClr>
                </a:solidFill>
                <a:latin typeface="Cosmos-Medium" panose="020B0600000000000000"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p>
          <a:p>
            <a:pPr lvl="0"/>
            <a:endParaRPr lang="en-US" dirty="0"/>
          </a:p>
        </p:txBody>
      </p:sp>
      <p:cxnSp>
        <p:nvCxnSpPr>
          <p:cNvPr id="27" name="Straight Connector 26">
            <a:extLst>
              <a:ext uri="{FF2B5EF4-FFF2-40B4-BE49-F238E27FC236}">
                <a16:creationId xmlns:a16="http://schemas.microsoft.com/office/drawing/2014/main" xmlns="" id="{BAD3DCA1-91B4-AB4F-8F8D-B1F1D0919F9C}"/>
              </a:ext>
            </a:extLst>
          </p:cNvPr>
          <p:cNvCxnSpPr>
            <a:cxnSpLocks/>
          </p:cNvCxnSpPr>
          <p:nvPr/>
        </p:nvCxnSpPr>
        <p:spPr>
          <a:xfrm>
            <a:off x="4132580" y="2124815"/>
            <a:ext cx="704596"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50" name="Text Placeholder 3">
            <a:extLst>
              <a:ext uri="{FF2B5EF4-FFF2-40B4-BE49-F238E27FC236}">
                <a16:creationId xmlns:a16="http://schemas.microsoft.com/office/drawing/2014/main" xmlns="" id="{C706F29E-1205-0346-973B-01D75C74AC4F}"/>
              </a:ext>
            </a:extLst>
          </p:cNvPr>
          <p:cNvSpPr>
            <a:spLocks noGrp="1"/>
          </p:cNvSpPr>
          <p:nvPr>
            <p:ph type="body" sz="quarter" idx="12" hasCustomPrompt="1"/>
          </p:nvPr>
        </p:nvSpPr>
        <p:spPr>
          <a:xfrm>
            <a:off x="4041140" y="4097721"/>
            <a:ext cx="2871788" cy="291399"/>
          </a:xfrm>
          <a:prstGeom prst="rect">
            <a:avLst/>
          </a:prstGeom>
        </p:spPr>
        <p:txBody>
          <a:bodyPr/>
          <a:lstStyle>
            <a:lvl1pPr marL="0" indent="0">
              <a:buNone/>
              <a:defRPr sz="2200">
                <a:solidFill>
                  <a:srgbClr val="233878"/>
                </a:solidFill>
                <a:latin typeface="Cosmos-Medium" panose="020B0600000000000000" pitchFamily="34" charset="0"/>
              </a:defRPr>
            </a:lvl1pPr>
          </a:lstStyle>
          <a:p>
            <a:pPr lvl="0"/>
            <a:r>
              <a:rPr lang="en-US" dirty="0"/>
              <a:t>TITLE</a:t>
            </a:r>
          </a:p>
        </p:txBody>
      </p:sp>
      <p:sp>
        <p:nvSpPr>
          <p:cNvPr id="51" name="Text Placeholder 5">
            <a:extLst>
              <a:ext uri="{FF2B5EF4-FFF2-40B4-BE49-F238E27FC236}">
                <a16:creationId xmlns:a16="http://schemas.microsoft.com/office/drawing/2014/main" xmlns="" id="{8C0DF256-C503-5543-8BE4-24F074D55A49}"/>
              </a:ext>
            </a:extLst>
          </p:cNvPr>
          <p:cNvSpPr>
            <a:spLocks noGrp="1"/>
          </p:cNvSpPr>
          <p:nvPr>
            <p:ph type="body" sz="quarter" idx="13" hasCustomPrompt="1"/>
          </p:nvPr>
        </p:nvSpPr>
        <p:spPr>
          <a:xfrm>
            <a:off x="4041140" y="4686767"/>
            <a:ext cx="6337300" cy="153115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65000"/>
                  </a:schemeClr>
                </a:solidFill>
                <a:latin typeface="Cosmos-Medium" panose="020B0600000000000000"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p>
          <a:p>
            <a:pPr lvl="0"/>
            <a:endParaRPr lang="en-US" dirty="0"/>
          </a:p>
        </p:txBody>
      </p:sp>
      <p:cxnSp>
        <p:nvCxnSpPr>
          <p:cNvPr id="52" name="Straight Connector 51">
            <a:extLst>
              <a:ext uri="{FF2B5EF4-FFF2-40B4-BE49-F238E27FC236}">
                <a16:creationId xmlns:a16="http://schemas.microsoft.com/office/drawing/2014/main" xmlns="" id="{EBB13CB1-2446-694F-8ED6-8C383CBACEA2}"/>
              </a:ext>
            </a:extLst>
          </p:cNvPr>
          <p:cNvCxnSpPr>
            <a:cxnSpLocks/>
          </p:cNvCxnSpPr>
          <p:nvPr/>
        </p:nvCxnSpPr>
        <p:spPr>
          <a:xfrm>
            <a:off x="4132580" y="4566263"/>
            <a:ext cx="704596"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5194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xmlns="" id="{66073678-08AB-F948-9915-DE5EEDA9F896}"/>
              </a:ext>
            </a:extLst>
          </p:cNvPr>
          <p:cNvCxnSpPr>
            <a:cxnSpLocks/>
          </p:cNvCxnSpPr>
          <p:nvPr/>
        </p:nvCxnSpPr>
        <p:spPr>
          <a:xfrm>
            <a:off x="763929" y="1438088"/>
            <a:ext cx="3570327" cy="0"/>
          </a:xfrm>
          <a:prstGeom prst="line">
            <a:avLst/>
          </a:prstGeom>
          <a:ln w="50800">
            <a:solidFill>
              <a:srgbClr val="233878"/>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xmlns="" id="{617E8CF8-A8F9-8543-BEE2-144261BCB35A}"/>
              </a:ext>
            </a:extLst>
          </p:cNvPr>
          <p:cNvSpPr>
            <a:spLocks noGrp="1"/>
          </p:cNvSpPr>
          <p:nvPr>
            <p:ph type="title" hasCustomPrompt="1"/>
          </p:nvPr>
        </p:nvSpPr>
        <p:spPr>
          <a:xfrm>
            <a:off x="705491" y="758143"/>
            <a:ext cx="7999597" cy="524371"/>
          </a:xfrm>
          <a:prstGeom prst="rect">
            <a:avLst/>
          </a:prstGeom>
        </p:spPr>
        <p:txBody>
          <a:bodyPr/>
          <a:lstStyle>
            <a:lvl1pPr>
              <a:defRPr sz="4000">
                <a:solidFill>
                  <a:srgbClr val="233878"/>
                </a:solidFill>
                <a:latin typeface="Cosmos-Medium" panose="020B0600000000000000" pitchFamily="34" charset="0"/>
              </a:defRPr>
            </a:lvl1pPr>
          </a:lstStyle>
          <a:p>
            <a:r>
              <a:rPr lang="en-US" dirty="0"/>
              <a:t>IMAGE &amp; TEXT</a:t>
            </a:r>
          </a:p>
        </p:txBody>
      </p:sp>
      <p:sp>
        <p:nvSpPr>
          <p:cNvPr id="23" name="Rectangle 22">
            <a:extLst>
              <a:ext uri="{FF2B5EF4-FFF2-40B4-BE49-F238E27FC236}">
                <a16:creationId xmlns:a16="http://schemas.microsoft.com/office/drawing/2014/main" xmlns="" id="{870930CD-EC60-DB45-BAE2-9BB40B26E66E}"/>
              </a:ext>
            </a:extLst>
          </p:cNvPr>
          <p:cNvSpPr/>
          <p:nvPr/>
        </p:nvSpPr>
        <p:spPr>
          <a:xfrm>
            <a:off x="763929" y="1734671"/>
            <a:ext cx="3058263" cy="4309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xmlns="" id="{BAF05DBF-9572-A644-83F9-F581A9C61F8A}"/>
              </a:ext>
            </a:extLst>
          </p:cNvPr>
          <p:cNvCxnSpPr>
            <a:cxnSpLocks/>
          </p:cNvCxnSpPr>
          <p:nvPr/>
        </p:nvCxnSpPr>
        <p:spPr>
          <a:xfrm>
            <a:off x="763929" y="1734671"/>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F36E624A-867B-ED40-AF55-D957188C922E}"/>
              </a:ext>
            </a:extLst>
          </p:cNvPr>
          <p:cNvCxnSpPr>
            <a:cxnSpLocks/>
          </p:cNvCxnSpPr>
          <p:nvPr/>
        </p:nvCxnSpPr>
        <p:spPr>
          <a:xfrm>
            <a:off x="763929" y="6044184"/>
            <a:ext cx="3058263"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xmlns="" id="{B5427365-A8CC-654A-A082-D587A2E08651}"/>
              </a:ext>
            </a:extLst>
          </p:cNvPr>
          <p:cNvSpPr>
            <a:spLocks noGrp="1"/>
          </p:cNvSpPr>
          <p:nvPr>
            <p:ph type="body" sz="quarter" idx="10" hasCustomPrompt="1"/>
          </p:nvPr>
        </p:nvSpPr>
        <p:spPr>
          <a:xfrm>
            <a:off x="4041140" y="1656273"/>
            <a:ext cx="2871788" cy="291399"/>
          </a:xfrm>
          <a:prstGeom prst="rect">
            <a:avLst/>
          </a:prstGeom>
        </p:spPr>
        <p:txBody>
          <a:bodyPr/>
          <a:lstStyle>
            <a:lvl1pPr marL="0" indent="0">
              <a:buNone/>
              <a:defRPr sz="2200">
                <a:solidFill>
                  <a:srgbClr val="233878"/>
                </a:solidFill>
                <a:latin typeface="Cosmos-Medium" panose="020B0600000000000000" pitchFamily="34" charset="0"/>
              </a:defRPr>
            </a:lvl1pPr>
          </a:lstStyle>
          <a:p>
            <a:pPr lvl="0"/>
            <a:r>
              <a:rPr lang="en-US" dirty="0"/>
              <a:t>TITLE</a:t>
            </a:r>
          </a:p>
        </p:txBody>
      </p:sp>
      <p:sp>
        <p:nvSpPr>
          <p:cNvPr id="6" name="Text Placeholder 5">
            <a:extLst>
              <a:ext uri="{FF2B5EF4-FFF2-40B4-BE49-F238E27FC236}">
                <a16:creationId xmlns:a16="http://schemas.microsoft.com/office/drawing/2014/main" xmlns="" id="{D16D935C-0FEC-DC4E-A564-96C6055D4A63}"/>
              </a:ext>
            </a:extLst>
          </p:cNvPr>
          <p:cNvSpPr>
            <a:spLocks noGrp="1"/>
          </p:cNvSpPr>
          <p:nvPr>
            <p:ph type="body" sz="quarter" idx="11" hasCustomPrompt="1"/>
          </p:nvPr>
        </p:nvSpPr>
        <p:spPr>
          <a:xfrm>
            <a:off x="4041140" y="2245319"/>
            <a:ext cx="6794500" cy="132998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65000"/>
                  </a:schemeClr>
                </a:solidFill>
                <a:latin typeface="Cosmos-Medium" panose="020B0600000000000000" pitchFamily="34" charset="0"/>
              </a:defRPr>
            </a:lvl1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a:t>
            </a:r>
          </a:p>
        </p:txBody>
      </p:sp>
      <p:cxnSp>
        <p:nvCxnSpPr>
          <p:cNvPr id="18" name="Straight Connector 17">
            <a:extLst>
              <a:ext uri="{FF2B5EF4-FFF2-40B4-BE49-F238E27FC236}">
                <a16:creationId xmlns:a16="http://schemas.microsoft.com/office/drawing/2014/main" xmlns="" id="{8684C68D-033D-264C-A400-44EE4C03DBDA}"/>
              </a:ext>
            </a:extLst>
          </p:cNvPr>
          <p:cNvCxnSpPr>
            <a:cxnSpLocks/>
          </p:cNvCxnSpPr>
          <p:nvPr/>
        </p:nvCxnSpPr>
        <p:spPr>
          <a:xfrm>
            <a:off x="4132580" y="2124815"/>
            <a:ext cx="704596"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19" name="Text Placeholder 31">
            <a:extLst>
              <a:ext uri="{FF2B5EF4-FFF2-40B4-BE49-F238E27FC236}">
                <a16:creationId xmlns:a16="http://schemas.microsoft.com/office/drawing/2014/main" xmlns="" id="{8C15C1A2-5F0B-F946-A52B-AC73DE66836E}"/>
              </a:ext>
            </a:extLst>
          </p:cNvPr>
          <p:cNvSpPr>
            <a:spLocks noGrp="1"/>
          </p:cNvSpPr>
          <p:nvPr>
            <p:ph type="body" sz="quarter" idx="14" hasCustomPrompt="1"/>
          </p:nvPr>
        </p:nvSpPr>
        <p:spPr>
          <a:xfrm>
            <a:off x="4051999" y="3774261"/>
            <a:ext cx="6783641" cy="126354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b="1">
                <a:solidFill>
                  <a:srgbClr val="233878"/>
                </a:solidFill>
                <a:latin typeface="Cosmos-Medium" panose="020B0600000000000000" pitchFamily="34" charset="0"/>
              </a:defRPr>
            </a:lvl1pPr>
          </a:lstStyle>
          <a:p>
            <a:pPr lvl="0"/>
            <a:r>
              <a:rPr lang="en-US" dirty="0"/>
              <a:t>• Bullets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   • </a:t>
            </a:r>
            <a:r>
              <a:rPr lang="en-US" dirty="0" err="1"/>
              <a:t>Intented</a:t>
            </a:r>
            <a:r>
              <a:rPr lang="en-US" dirty="0"/>
              <a:t> bullet 1</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   • </a:t>
            </a:r>
            <a:r>
              <a:rPr lang="en-US" dirty="0" err="1"/>
              <a:t>Intented</a:t>
            </a:r>
            <a:r>
              <a:rPr lang="en-US" dirty="0"/>
              <a:t> bullet 2</a:t>
            </a:r>
          </a:p>
        </p:txBody>
      </p:sp>
    </p:spTree>
    <p:extLst>
      <p:ext uri="{BB962C8B-B14F-4D97-AF65-F5344CB8AC3E}">
        <p14:creationId xmlns:p14="http://schemas.microsoft.com/office/powerpoint/2010/main" val="39536289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xmlns="" id="{B5427365-A8CC-654A-A082-D587A2E08651}"/>
              </a:ext>
            </a:extLst>
          </p:cNvPr>
          <p:cNvSpPr>
            <a:spLocks noGrp="1"/>
          </p:cNvSpPr>
          <p:nvPr>
            <p:ph type="body" sz="quarter" idx="10" hasCustomPrompt="1"/>
          </p:nvPr>
        </p:nvSpPr>
        <p:spPr>
          <a:xfrm>
            <a:off x="6711188" y="1656273"/>
            <a:ext cx="2871788" cy="291399"/>
          </a:xfrm>
          <a:prstGeom prst="rect">
            <a:avLst/>
          </a:prstGeom>
        </p:spPr>
        <p:txBody>
          <a:bodyPr/>
          <a:lstStyle>
            <a:lvl1pPr marL="0" indent="0">
              <a:buNone/>
              <a:defRPr sz="2200">
                <a:solidFill>
                  <a:srgbClr val="233878"/>
                </a:solidFill>
                <a:latin typeface="Cosmos-Medium" panose="020B0600000000000000" pitchFamily="34" charset="0"/>
              </a:defRPr>
            </a:lvl1pPr>
          </a:lstStyle>
          <a:p>
            <a:pPr lvl="0"/>
            <a:r>
              <a:rPr lang="en-US" dirty="0"/>
              <a:t>CONTACT US</a:t>
            </a:r>
          </a:p>
        </p:txBody>
      </p:sp>
      <p:sp>
        <p:nvSpPr>
          <p:cNvPr id="6" name="Text Placeholder 5">
            <a:extLst>
              <a:ext uri="{FF2B5EF4-FFF2-40B4-BE49-F238E27FC236}">
                <a16:creationId xmlns:a16="http://schemas.microsoft.com/office/drawing/2014/main" xmlns="" id="{D16D935C-0FEC-DC4E-A564-96C6055D4A63}"/>
              </a:ext>
            </a:extLst>
          </p:cNvPr>
          <p:cNvSpPr>
            <a:spLocks noGrp="1"/>
          </p:cNvSpPr>
          <p:nvPr>
            <p:ph type="body" sz="quarter" idx="11" hasCustomPrompt="1"/>
          </p:nvPr>
        </p:nvSpPr>
        <p:spPr>
          <a:xfrm>
            <a:off x="6711188" y="2245319"/>
            <a:ext cx="4718812" cy="139399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65000"/>
                  </a:schemeClr>
                </a:solidFill>
                <a:latin typeface="Cosmos-Medium" panose="020B0600000000000000" pitchFamily="34" charset="0"/>
              </a:defRPr>
            </a:lvl1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ipsum dolor sit </a:t>
            </a:r>
            <a:r>
              <a:rPr lang="en-US" dirty="0" err="1"/>
              <a:t>amet</a:t>
            </a:r>
            <a:r>
              <a:rPr lang="en-US" dirty="0"/>
              <a:t>.</a:t>
            </a:r>
          </a:p>
          <a:p>
            <a:pPr lvl="0"/>
            <a:r>
              <a:rPr lang="en-US" dirty="0"/>
              <a:t>Casa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a:t>
            </a:r>
          </a:p>
        </p:txBody>
      </p:sp>
      <p:cxnSp>
        <p:nvCxnSpPr>
          <p:cNvPr id="18" name="Straight Connector 17">
            <a:extLst>
              <a:ext uri="{FF2B5EF4-FFF2-40B4-BE49-F238E27FC236}">
                <a16:creationId xmlns:a16="http://schemas.microsoft.com/office/drawing/2014/main" xmlns="" id="{8684C68D-033D-264C-A400-44EE4C03DBDA}"/>
              </a:ext>
            </a:extLst>
          </p:cNvPr>
          <p:cNvCxnSpPr>
            <a:cxnSpLocks/>
          </p:cNvCxnSpPr>
          <p:nvPr/>
        </p:nvCxnSpPr>
        <p:spPr>
          <a:xfrm>
            <a:off x="6802628" y="2124815"/>
            <a:ext cx="1756156"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xmlns="" id="{CE209CEE-A316-8247-99E4-37912E463A60}"/>
              </a:ext>
            </a:extLst>
          </p:cNvPr>
          <p:cNvPicPr>
            <a:picLocks noChangeAspect="1"/>
          </p:cNvPicPr>
          <p:nvPr/>
        </p:nvPicPr>
        <p:blipFill>
          <a:blip r:embed="rId2"/>
          <a:stretch>
            <a:fillRect/>
          </a:stretch>
        </p:blipFill>
        <p:spPr>
          <a:xfrm>
            <a:off x="763929" y="1747108"/>
            <a:ext cx="5444744" cy="2982235"/>
          </a:xfrm>
          <a:prstGeom prst="rect">
            <a:avLst/>
          </a:prstGeom>
        </p:spPr>
      </p:pic>
      <p:pic>
        <p:nvPicPr>
          <p:cNvPr id="9" name="Picture 8">
            <a:extLst>
              <a:ext uri="{FF2B5EF4-FFF2-40B4-BE49-F238E27FC236}">
                <a16:creationId xmlns:a16="http://schemas.microsoft.com/office/drawing/2014/main" xmlns="" id="{EEBF96F2-6F86-2D47-9C31-46B9CB2D9C2D}"/>
              </a:ext>
            </a:extLst>
          </p:cNvPr>
          <p:cNvPicPr>
            <a:picLocks noChangeAspect="1"/>
          </p:cNvPicPr>
          <p:nvPr/>
        </p:nvPicPr>
        <p:blipFill>
          <a:blip r:embed="rId3"/>
          <a:stretch>
            <a:fillRect/>
          </a:stretch>
        </p:blipFill>
        <p:spPr>
          <a:xfrm>
            <a:off x="6802628" y="3829452"/>
            <a:ext cx="162332" cy="784607"/>
          </a:xfrm>
          <a:prstGeom prst="rect">
            <a:avLst/>
          </a:prstGeom>
        </p:spPr>
      </p:pic>
      <p:cxnSp>
        <p:nvCxnSpPr>
          <p:cNvPr id="17" name="Straight Connector 16">
            <a:extLst>
              <a:ext uri="{FF2B5EF4-FFF2-40B4-BE49-F238E27FC236}">
                <a16:creationId xmlns:a16="http://schemas.microsoft.com/office/drawing/2014/main" xmlns="" id="{C3E5EB17-EBE4-5B4C-9126-E4959F53BF63}"/>
              </a:ext>
            </a:extLst>
          </p:cNvPr>
          <p:cNvCxnSpPr>
            <a:cxnSpLocks/>
          </p:cNvCxnSpPr>
          <p:nvPr/>
        </p:nvCxnSpPr>
        <p:spPr>
          <a:xfrm>
            <a:off x="763929" y="1687112"/>
            <a:ext cx="5444744"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3C043ECC-F84F-5A48-882C-CB36A06A5049}"/>
              </a:ext>
            </a:extLst>
          </p:cNvPr>
          <p:cNvCxnSpPr>
            <a:cxnSpLocks/>
          </p:cNvCxnSpPr>
          <p:nvPr/>
        </p:nvCxnSpPr>
        <p:spPr>
          <a:xfrm>
            <a:off x="763929" y="4751683"/>
            <a:ext cx="5444744"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21" name="Text Placeholder 5">
            <a:extLst>
              <a:ext uri="{FF2B5EF4-FFF2-40B4-BE49-F238E27FC236}">
                <a16:creationId xmlns:a16="http://schemas.microsoft.com/office/drawing/2014/main" xmlns="" id="{69A53939-7327-5A47-B842-17744825DE88}"/>
              </a:ext>
            </a:extLst>
          </p:cNvPr>
          <p:cNvSpPr>
            <a:spLocks noGrp="1"/>
          </p:cNvSpPr>
          <p:nvPr>
            <p:ph type="body" sz="quarter" idx="13" hasCustomPrompt="1"/>
          </p:nvPr>
        </p:nvSpPr>
        <p:spPr>
          <a:xfrm>
            <a:off x="7092188" y="3791765"/>
            <a:ext cx="4337812" cy="242615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65000"/>
                  </a:schemeClr>
                </a:solidFill>
                <a:latin typeface="Cosmos-Medium" panose="020B0600000000000000" pitchFamily="34" charset="0"/>
              </a:defRPr>
            </a:lvl1pPr>
          </a:lstStyle>
          <a:p>
            <a:pPr lvl="0"/>
            <a:r>
              <a:rPr lang="en-US" dirty="0"/>
              <a:t>O : +966 11 280 8918</a:t>
            </a:r>
          </a:p>
          <a:p>
            <a:pPr lvl="0"/>
            <a:r>
              <a:rPr lang="en-US" dirty="0"/>
              <a:t>E : </a:t>
            </a:r>
            <a:r>
              <a:rPr lang="en-US" dirty="0" err="1"/>
              <a:t>swpc@swpc.com.sa</a:t>
            </a:r>
            <a:endParaRPr lang="en-US" dirty="0"/>
          </a:p>
          <a:p>
            <a:pPr lvl="0"/>
            <a:r>
              <a:rPr lang="en-US" dirty="0"/>
              <a:t>Moon Tower 18th 19th Floor</a:t>
            </a:r>
          </a:p>
          <a:p>
            <a:pPr lvl="0"/>
            <a:r>
              <a:rPr lang="en-US" dirty="0"/>
              <a:t>Riyadh, Kingdom of Saudi Arabia</a:t>
            </a:r>
          </a:p>
        </p:txBody>
      </p:sp>
    </p:spTree>
    <p:extLst>
      <p:ext uri="{BB962C8B-B14F-4D97-AF65-F5344CB8AC3E}">
        <p14:creationId xmlns:p14="http://schemas.microsoft.com/office/powerpoint/2010/main" val="3438540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2E598A38-15BB-5D41-B30C-6BAA85338EAE}"/>
              </a:ext>
            </a:extLst>
          </p:cNvPr>
          <p:cNvSpPr>
            <a:spLocks noGrp="1"/>
          </p:cNvSpPr>
          <p:nvPr>
            <p:ph type="ctrTitle" hasCustomPrompt="1"/>
          </p:nvPr>
        </p:nvSpPr>
        <p:spPr>
          <a:xfrm>
            <a:off x="631370" y="1801454"/>
            <a:ext cx="11052629" cy="1144134"/>
          </a:xfrm>
          <a:prstGeom prst="rect">
            <a:avLst/>
          </a:prstGeom>
        </p:spPr>
        <p:txBody>
          <a:bodyPr anchor="b"/>
          <a:lstStyle>
            <a:lvl1pPr algn="ctr">
              <a:defRPr sz="8000">
                <a:solidFill>
                  <a:schemeClr val="bg1"/>
                </a:solidFill>
                <a:latin typeface="Cosmos-Medium" panose="020B0600000000000000" pitchFamily="34" charset="0"/>
              </a:defRPr>
            </a:lvl1pPr>
          </a:lstStyle>
          <a:p>
            <a:r>
              <a:rPr lang="en-US" dirty="0"/>
              <a:t>SECTION DIVIDER</a:t>
            </a:r>
          </a:p>
        </p:txBody>
      </p:sp>
      <p:sp>
        <p:nvSpPr>
          <p:cNvPr id="11" name="Subtitle 2">
            <a:extLst>
              <a:ext uri="{FF2B5EF4-FFF2-40B4-BE49-F238E27FC236}">
                <a16:creationId xmlns:a16="http://schemas.microsoft.com/office/drawing/2014/main" xmlns="" id="{0E898EE0-28DF-C446-8FA4-B02E30DBAEBA}"/>
              </a:ext>
            </a:extLst>
          </p:cNvPr>
          <p:cNvSpPr>
            <a:spLocks noGrp="1"/>
          </p:cNvSpPr>
          <p:nvPr>
            <p:ph type="subTitle" idx="1" hasCustomPrompt="1"/>
          </p:nvPr>
        </p:nvSpPr>
        <p:spPr>
          <a:xfrm>
            <a:off x="1524000" y="3602038"/>
            <a:ext cx="9144000" cy="1655762"/>
          </a:xfrm>
          <a:prstGeom prst="rect">
            <a:avLst/>
          </a:prstGeom>
        </p:spPr>
        <p:txBody>
          <a:bodyPr/>
          <a:lstStyle>
            <a:lvl1pPr marL="0" indent="0" algn="ctr">
              <a:buNone/>
              <a:defRPr sz="5000">
                <a:solidFill>
                  <a:schemeClr val="bg1"/>
                </a:solidFill>
                <a:latin typeface="Cosmos-Medium" panose="020B0600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01</a:t>
            </a:r>
          </a:p>
        </p:txBody>
      </p:sp>
      <p:cxnSp>
        <p:nvCxnSpPr>
          <p:cNvPr id="12" name="Straight Connector 11">
            <a:extLst>
              <a:ext uri="{FF2B5EF4-FFF2-40B4-BE49-F238E27FC236}">
                <a16:creationId xmlns:a16="http://schemas.microsoft.com/office/drawing/2014/main" xmlns="" id="{B895D2D0-8095-744E-9235-AAC0927084FF}"/>
              </a:ext>
            </a:extLst>
          </p:cNvPr>
          <p:cNvCxnSpPr>
            <a:cxnSpLocks/>
          </p:cNvCxnSpPr>
          <p:nvPr/>
        </p:nvCxnSpPr>
        <p:spPr>
          <a:xfrm>
            <a:off x="1759352" y="3092185"/>
            <a:ext cx="8796759"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2129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F12625B3-0DB6-7148-8332-806C413422A8}"/>
              </a:ext>
            </a:extLst>
          </p:cNvPr>
          <p:cNvSpPr txBox="1">
            <a:spLocks/>
          </p:cNvSpPr>
          <p:nvPr/>
        </p:nvSpPr>
        <p:spPr>
          <a:xfrm>
            <a:off x="343297" y="332487"/>
            <a:ext cx="11052629" cy="591698"/>
          </a:xfrm>
          <a:prstGeom prst="rect">
            <a:avLst/>
          </a:prstGeom>
        </p:spPr>
        <p:txBody>
          <a:bodyPr anchor="b"/>
          <a:lstStyle>
            <a:lvl1pPr algn="ctr" defTabSz="914400" rtl="0" eaLnBrk="1" latinLnBrk="0" hangingPunct="1">
              <a:lnSpc>
                <a:spcPct val="90000"/>
              </a:lnSpc>
              <a:spcBef>
                <a:spcPct val="0"/>
              </a:spcBef>
              <a:buNone/>
              <a:defRPr sz="8000" kern="1200">
                <a:solidFill>
                  <a:srgbClr val="233878"/>
                </a:solidFill>
                <a:latin typeface="Cosmos-Medium" panose="020B0600000000000000" pitchFamily="34" charset="0"/>
                <a:ea typeface="+mj-ea"/>
                <a:cs typeface="+mj-cs"/>
              </a:defRPr>
            </a:lvl1pPr>
          </a:lstStyle>
          <a:p>
            <a:pPr algn="l"/>
            <a:endParaRPr lang="en-US" sz="4800" dirty="0">
              <a:solidFill>
                <a:schemeClr val="accent6">
                  <a:lumMod val="50000"/>
                </a:schemeClr>
              </a:solidFill>
            </a:endParaRPr>
          </a:p>
        </p:txBody>
      </p:sp>
      <p:sp>
        <p:nvSpPr>
          <p:cNvPr id="4" name="Title 3"/>
          <p:cNvSpPr>
            <a:spLocks noGrp="1"/>
          </p:cNvSpPr>
          <p:nvPr>
            <p:ph type="title" hasCustomPrompt="1"/>
          </p:nvPr>
        </p:nvSpPr>
        <p:spPr>
          <a:xfrm>
            <a:off x="167268" y="365126"/>
            <a:ext cx="11186532" cy="733270"/>
          </a:xfrm>
          <a:prstGeom prst="rect">
            <a:avLst/>
          </a:prstGeom>
        </p:spPr>
        <p:txBody>
          <a:bodyPr/>
          <a:lstStyle>
            <a:lvl1pPr>
              <a:defRPr sz="4800" b="0">
                <a:solidFill>
                  <a:schemeClr val="accent6">
                    <a:lumMod val="50000"/>
                  </a:schemeClr>
                </a:solidFill>
                <a:latin typeface="Cosmos-Medium" panose="020B0600000000000000"/>
              </a:defRPr>
            </a:lvl1pPr>
          </a:lstStyle>
          <a:p>
            <a:r>
              <a:rPr lang="en-US" dirty="0" smtClean="0"/>
              <a:t>CLICK TO EDIT MASTER TITLE STYLE</a:t>
            </a:r>
            <a:endParaRPr lang="en-GB" dirty="0"/>
          </a:p>
        </p:txBody>
      </p:sp>
    </p:spTree>
    <p:extLst>
      <p:ext uri="{BB962C8B-B14F-4D97-AF65-F5344CB8AC3E}">
        <p14:creationId xmlns:p14="http://schemas.microsoft.com/office/powerpoint/2010/main" val="1233670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12625B3-0DB6-7148-8332-806C413422A8}"/>
              </a:ext>
            </a:extLst>
          </p:cNvPr>
          <p:cNvSpPr>
            <a:spLocks noGrp="1"/>
          </p:cNvSpPr>
          <p:nvPr>
            <p:ph type="ctrTitle" hasCustomPrompt="1"/>
          </p:nvPr>
        </p:nvSpPr>
        <p:spPr>
          <a:xfrm>
            <a:off x="631370" y="1801454"/>
            <a:ext cx="11052629" cy="1144134"/>
          </a:xfrm>
          <a:prstGeom prst="rect">
            <a:avLst/>
          </a:prstGeom>
        </p:spPr>
        <p:txBody>
          <a:bodyPr anchor="b"/>
          <a:lstStyle>
            <a:lvl1pPr algn="ctr">
              <a:defRPr sz="8000">
                <a:solidFill>
                  <a:srgbClr val="233878"/>
                </a:solidFill>
                <a:latin typeface="Cosmos-Medium" panose="020B0600000000000000" pitchFamily="34" charset="0"/>
              </a:defRPr>
            </a:lvl1pPr>
          </a:lstStyle>
          <a:p>
            <a:r>
              <a:rPr lang="en-US" dirty="0"/>
              <a:t>SECTION DIVIDER</a:t>
            </a:r>
          </a:p>
        </p:txBody>
      </p:sp>
      <p:sp>
        <p:nvSpPr>
          <p:cNvPr id="3" name="Subtitle 2">
            <a:extLst>
              <a:ext uri="{FF2B5EF4-FFF2-40B4-BE49-F238E27FC236}">
                <a16:creationId xmlns:a16="http://schemas.microsoft.com/office/drawing/2014/main" xmlns="" id="{6ECC3A13-B892-3B48-8521-58666E0DE8CA}"/>
              </a:ext>
            </a:extLst>
          </p:cNvPr>
          <p:cNvSpPr>
            <a:spLocks noGrp="1"/>
          </p:cNvSpPr>
          <p:nvPr>
            <p:ph type="subTitle" idx="1" hasCustomPrompt="1"/>
          </p:nvPr>
        </p:nvSpPr>
        <p:spPr>
          <a:xfrm>
            <a:off x="1524000" y="3602038"/>
            <a:ext cx="9144000" cy="1655762"/>
          </a:xfrm>
          <a:prstGeom prst="rect">
            <a:avLst/>
          </a:prstGeom>
        </p:spPr>
        <p:txBody>
          <a:bodyPr/>
          <a:lstStyle>
            <a:lvl1pPr marL="0" indent="0" algn="ctr">
              <a:buNone/>
              <a:defRPr sz="5000">
                <a:solidFill>
                  <a:schemeClr val="bg1">
                    <a:lumMod val="65000"/>
                  </a:schemeClr>
                </a:solidFill>
                <a:latin typeface="Cosmos-Medium" panose="020B0600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01</a:t>
            </a:r>
          </a:p>
        </p:txBody>
      </p:sp>
      <p:cxnSp>
        <p:nvCxnSpPr>
          <p:cNvPr id="9" name="Straight Connector 8">
            <a:extLst>
              <a:ext uri="{FF2B5EF4-FFF2-40B4-BE49-F238E27FC236}">
                <a16:creationId xmlns:a16="http://schemas.microsoft.com/office/drawing/2014/main" xmlns="" id="{4E5FDABA-E48D-F84B-8F6D-E7F7D34B1823}"/>
              </a:ext>
            </a:extLst>
          </p:cNvPr>
          <p:cNvCxnSpPr>
            <a:cxnSpLocks/>
          </p:cNvCxnSpPr>
          <p:nvPr/>
        </p:nvCxnSpPr>
        <p:spPr>
          <a:xfrm>
            <a:off x="1759352" y="3092185"/>
            <a:ext cx="8796759" cy="0"/>
          </a:xfrm>
          <a:prstGeom prst="line">
            <a:avLst/>
          </a:prstGeom>
          <a:ln w="63500">
            <a:solidFill>
              <a:srgbClr val="23387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0619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xmlns="" id="{142332F7-4AF3-8A4B-AE48-3A5A1DCE77C2}"/>
              </a:ext>
            </a:extLst>
          </p:cNvPr>
          <p:cNvCxnSpPr>
            <a:cxnSpLocks/>
          </p:cNvCxnSpPr>
          <p:nvPr/>
        </p:nvCxnSpPr>
        <p:spPr>
          <a:xfrm>
            <a:off x="763929" y="2685324"/>
            <a:ext cx="2934012"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4539451C-DE9D-D744-9C9D-01649A4E0206}"/>
              </a:ext>
            </a:extLst>
          </p:cNvPr>
          <p:cNvCxnSpPr>
            <a:cxnSpLocks/>
          </p:cNvCxnSpPr>
          <p:nvPr/>
        </p:nvCxnSpPr>
        <p:spPr>
          <a:xfrm>
            <a:off x="763929" y="1438088"/>
            <a:ext cx="3067291" cy="187"/>
          </a:xfrm>
          <a:prstGeom prst="line">
            <a:avLst/>
          </a:prstGeom>
          <a:ln w="50800">
            <a:solidFill>
              <a:srgbClr val="233878"/>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xmlns="" id="{18513DF1-39C6-DA4C-BDA4-0282A909E485}"/>
              </a:ext>
            </a:extLst>
          </p:cNvPr>
          <p:cNvSpPr>
            <a:spLocks noGrp="1"/>
          </p:cNvSpPr>
          <p:nvPr>
            <p:ph type="body" sz="quarter" idx="11" hasCustomPrompt="1"/>
          </p:nvPr>
        </p:nvSpPr>
        <p:spPr>
          <a:xfrm>
            <a:off x="681213" y="755903"/>
            <a:ext cx="3639015" cy="486574"/>
          </a:xfrm>
          <a:prstGeom prst="rect">
            <a:avLst/>
          </a:prstGeom>
        </p:spPr>
        <p:txBody>
          <a:bodyPr/>
          <a:lstStyle>
            <a:lvl1pPr marL="0" indent="0">
              <a:buNone/>
              <a:defRPr sz="4000">
                <a:solidFill>
                  <a:srgbClr val="233878"/>
                </a:solidFill>
                <a:latin typeface="Cosmos-Medium" panose="020B0600000000000000" pitchFamily="34" charset="0"/>
              </a:defRPr>
            </a:lvl1pPr>
          </a:lstStyle>
          <a:p>
            <a:pPr lvl="0"/>
            <a:r>
              <a:rPr lang="en-US" dirty="0"/>
              <a:t>SUBTITLE 01</a:t>
            </a:r>
          </a:p>
        </p:txBody>
      </p:sp>
      <p:sp>
        <p:nvSpPr>
          <p:cNvPr id="21" name="Text Placeholder 20">
            <a:extLst>
              <a:ext uri="{FF2B5EF4-FFF2-40B4-BE49-F238E27FC236}">
                <a16:creationId xmlns:a16="http://schemas.microsoft.com/office/drawing/2014/main" xmlns="" id="{2E732A47-A879-3043-B216-521464FAC5A4}"/>
              </a:ext>
            </a:extLst>
          </p:cNvPr>
          <p:cNvSpPr>
            <a:spLocks noGrp="1"/>
          </p:cNvSpPr>
          <p:nvPr>
            <p:ph type="body" sz="quarter" idx="12" hasCustomPrompt="1"/>
          </p:nvPr>
        </p:nvSpPr>
        <p:spPr>
          <a:xfrm>
            <a:off x="681213" y="2254613"/>
            <a:ext cx="4381965" cy="278586"/>
          </a:xfrm>
          <a:prstGeom prst="rect">
            <a:avLst/>
          </a:prstGeom>
        </p:spPr>
        <p:txBody>
          <a:bodyPr/>
          <a:lstStyle>
            <a:lvl1pPr marL="0" indent="0">
              <a:buNone/>
              <a:defRPr sz="1800">
                <a:solidFill>
                  <a:srgbClr val="233878"/>
                </a:solidFill>
                <a:latin typeface="Cosmos-Medium" panose="020B0600000000000000" pitchFamily="34" charset="0"/>
              </a:defRPr>
            </a:lvl1pPr>
          </a:lstStyle>
          <a:p>
            <a:pPr lvl="0"/>
            <a:r>
              <a:rPr lang="en-US" dirty="0"/>
              <a:t>OUR BRAND POSITIONING</a:t>
            </a:r>
          </a:p>
        </p:txBody>
      </p:sp>
      <p:sp>
        <p:nvSpPr>
          <p:cNvPr id="30" name="Text Placeholder 29">
            <a:extLst>
              <a:ext uri="{FF2B5EF4-FFF2-40B4-BE49-F238E27FC236}">
                <a16:creationId xmlns:a16="http://schemas.microsoft.com/office/drawing/2014/main" xmlns="" id="{282E9249-9EF6-044F-B561-F35DBBCBD0E8}"/>
              </a:ext>
            </a:extLst>
          </p:cNvPr>
          <p:cNvSpPr>
            <a:spLocks noGrp="1"/>
          </p:cNvSpPr>
          <p:nvPr>
            <p:ph type="body" sz="quarter" idx="13" hasCustomPrompt="1"/>
          </p:nvPr>
        </p:nvSpPr>
        <p:spPr>
          <a:xfrm>
            <a:off x="681213" y="2945280"/>
            <a:ext cx="10399163" cy="2769719"/>
          </a:xfrm>
          <a:prstGeom prst="rect">
            <a:avLst/>
          </a:prstGeom>
        </p:spPr>
        <p:txBody>
          <a:bodyPr/>
          <a:lstStyle>
            <a:lvl1pPr marL="0" indent="0">
              <a:buNone/>
              <a:defRPr sz="1400">
                <a:solidFill>
                  <a:schemeClr val="bg1">
                    <a:lumMod val="65000"/>
                  </a:schemeClr>
                </a:solidFill>
                <a:latin typeface="Cosmos-Medium" panose="020B0600000000000000" pitchFamily="34" charset="0"/>
              </a:defRPr>
            </a:lvl1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a:t>
            </a:r>
          </a:p>
          <a:p>
            <a:pPr lvl="0"/>
            <a:endParaRPr lang="en-US" dirty="0"/>
          </a:p>
          <a:p>
            <a:pPr lvl="0"/>
            <a:r>
              <a:rPr lang="en-US" dirty="0" err="1"/>
              <a:t>Quis</a:t>
            </a:r>
            <a:r>
              <a:rPr lang="en-US" dirty="0"/>
              <a:t> </a:t>
            </a:r>
            <a:r>
              <a:rPr lang="en-US" dirty="0" err="1"/>
              <a:t>nostrud</a:t>
            </a:r>
            <a:r>
              <a:rPr lang="en-US" dirty="0"/>
              <a:t> </a:t>
            </a:r>
            <a:r>
              <a:rPr lang="en-US" dirty="0" err="1"/>
              <a:t>exerci</a:t>
            </a:r>
            <a:r>
              <a:rPr lang="en-US" dirty="0"/>
              <a:t> </a:t>
            </a:r>
            <a:r>
              <a:rPr lang="en-US" dirty="0" err="1"/>
              <a:t>tation</a:t>
            </a:r>
            <a:r>
              <a:rPr lang="en-US" dirty="0"/>
              <a:t> </a:t>
            </a:r>
            <a:r>
              <a:rPr lang="en-US" dirty="0" err="1"/>
              <a:t>ullamcorper</a:t>
            </a:r>
            <a:r>
              <a:rPr lang="en-US" dirty="0"/>
              <a:t> </a:t>
            </a:r>
            <a:r>
              <a:rPr lang="en-US" dirty="0" err="1"/>
              <a:t>suscipit</a:t>
            </a:r>
            <a:r>
              <a:rPr lang="en-US" dirty="0"/>
              <a:t> </a:t>
            </a:r>
            <a:r>
              <a:rPr lang="en-US" dirty="0" err="1"/>
              <a:t>lobortis</a:t>
            </a:r>
            <a:r>
              <a:rPr lang="en-US" dirty="0"/>
              <a:t> </a:t>
            </a:r>
            <a:r>
              <a:rPr lang="en-US" dirty="0" err="1"/>
              <a:t>nisl</a:t>
            </a:r>
            <a:r>
              <a:rPr lang="en-US" dirty="0"/>
              <a:t>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autem</a:t>
            </a:r>
            <a:r>
              <a:rPr lang="en-US" dirty="0"/>
              <a:t> </a:t>
            </a:r>
            <a:r>
              <a:rPr lang="en-US" dirty="0" err="1"/>
              <a:t>vel</a:t>
            </a:r>
            <a:r>
              <a:rPr lang="en-US" dirty="0"/>
              <a:t> </a:t>
            </a:r>
            <a:r>
              <a:rPr lang="en-US" dirty="0" err="1"/>
              <a:t>eum</a:t>
            </a:r>
            <a:r>
              <a:rPr lang="en-US" dirty="0"/>
              <a:t> </a:t>
            </a:r>
            <a:r>
              <a:rPr lang="en-US" dirty="0" err="1"/>
              <a:t>iriure</a:t>
            </a:r>
            <a:r>
              <a:rPr lang="en-US" dirty="0"/>
              <a:t> dolor in </a:t>
            </a:r>
            <a:r>
              <a:rPr lang="en-US" dirty="0" err="1"/>
              <a:t>hendrerit</a:t>
            </a:r>
            <a:r>
              <a:rPr lang="en-US" dirty="0"/>
              <a:t> in </a:t>
            </a:r>
            <a:r>
              <a:rPr lang="en-US" dirty="0" err="1"/>
              <a:t>vulputate</a:t>
            </a:r>
            <a:r>
              <a:rPr lang="en-US" dirty="0"/>
              <a:t> </a:t>
            </a:r>
            <a:r>
              <a:rPr lang="en-US" dirty="0" err="1"/>
              <a:t>velit</a:t>
            </a:r>
            <a:r>
              <a:rPr lang="en-US" dirty="0"/>
              <a:t> </a:t>
            </a:r>
            <a:r>
              <a:rPr lang="en-US" dirty="0" err="1"/>
              <a:t>esse</a:t>
            </a:r>
            <a:r>
              <a:rPr lang="en-US" dirty="0"/>
              <a:t> </a:t>
            </a:r>
            <a:r>
              <a:rPr lang="en-US" dirty="0" err="1"/>
              <a:t>molestie</a:t>
            </a:r>
            <a:r>
              <a:rPr lang="en-US" dirty="0"/>
              <a:t> </a:t>
            </a:r>
            <a:r>
              <a:rPr lang="en-US" dirty="0" err="1"/>
              <a:t>consequat</a:t>
            </a:r>
            <a:r>
              <a:rPr lang="en-US" dirty="0"/>
              <a:t>, </a:t>
            </a:r>
            <a:r>
              <a:rPr lang="en-US" dirty="0" err="1"/>
              <a:t>vel</a:t>
            </a:r>
            <a:r>
              <a:rPr lang="en-US" dirty="0"/>
              <a:t> </a:t>
            </a:r>
            <a:r>
              <a:rPr lang="en-US" dirty="0" err="1"/>
              <a:t>illum</a:t>
            </a:r>
            <a:r>
              <a:rPr lang="en-US" dirty="0"/>
              <a:t> dolore </a:t>
            </a:r>
            <a:r>
              <a:rPr lang="en-US" dirty="0" err="1"/>
              <a:t>eu</a:t>
            </a:r>
            <a:r>
              <a:rPr lang="en-US" dirty="0"/>
              <a:t> </a:t>
            </a:r>
            <a:r>
              <a:rPr lang="en-US" dirty="0" err="1"/>
              <a:t>feugiat</a:t>
            </a:r>
            <a:r>
              <a:rPr lang="en-US" dirty="0"/>
              <a:t> </a:t>
            </a:r>
            <a:r>
              <a:rPr lang="en-US" dirty="0" err="1"/>
              <a:t>nulla</a:t>
            </a:r>
            <a:r>
              <a:rPr lang="en-US" dirty="0"/>
              <a:t> </a:t>
            </a:r>
            <a:r>
              <a:rPr lang="en-US" dirty="0" err="1"/>
              <a:t>facilisis</a:t>
            </a:r>
            <a:r>
              <a:rPr lang="en-US" dirty="0"/>
              <a:t> at </a:t>
            </a:r>
            <a:r>
              <a:rPr lang="en-US" dirty="0" err="1"/>
              <a:t>vero</a:t>
            </a:r>
            <a:r>
              <a:rPr lang="en-US" dirty="0"/>
              <a:t> </a:t>
            </a:r>
            <a:r>
              <a:rPr lang="en-US" dirty="0" err="1"/>
              <a:t>eros</a:t>
            </a:r>
            <a:r>
              <a:rPr lang="en-US" dirty="0"/>
              <a:t> et </a:t>
            </a:r>
            <a:r>
              <a:rPr lang="en-US" dirty="0" err="1"/>
              <a:t>accumsan</a:t>
            </a:r>
            <a:r>
              <a:rPr lang="en-US" dirty="0"/>
              <a:t> et </a:t>
            </a:r>
            <a:r>
              <a:rPr lang="en-US" dirty="0" err="1"/>
              <a:t>iusto</a:t>
            </a:r>
            <a:r>
              <a:rPr lang="en-US" dirty="0"/>
              <a:t> </a:t>
            </a:r>
            <a:r>
              <a:rPr lang="en-US" dirty="0" err="1"/>
              <a:t>odio</a:t>
            </a:r>
            <a:r>
              <a:rPr lang="en-US" dirty="0"/>
              <a:t> </a:t>
            </a:r>
            <a:r>
              <a:rPr lang="en-US" dirty="0" err="1"/>
              <a:t>dignissim</a:t>
            </a:r>
            <a:r>
              <a:rPr lang="en-US" dirty="0"/>
              <a:t> qui </a:t>
            </a:r>
            <a:r>
              <a:rPr lang="en-US" dirty="0" err="1"/>
              <a:t>blandit</a:t>
            </a:r>
            <a:r>
              <a:rPr lang="en-US" dirty="0"/>
              <a:t> </a:t>
            </a:r>
            <a:r>
              <a:rPr lang="en-US" dirty="0" err="1"/>
              <a:t>praesent</a:t>
            </a:r>
            <a:r>
              <a:rPr lang="en-US" dirty="0"/>
              <a:t> </a:t>
            </a:r>
            <a:r>
              <a:rPr lang="en-US" dirty="0" err="1"/>
              <a:t>luptatum</a:t>
            </a:r>
            <a:r>
              <a:rPr lang="en-US" dirty="0"/>
              <a:t> </a:t>
            </a:r>
            <a:r>
              <a:rPr lang="en-US" dirty="0" err="1"/>
              <a:t>zzril</a:t>
            </a:r>
            <a:r>
              <a:rPr lang="en-US" dirty="0"/>
              <a:t> </a:t>
            </a:r>
            <a:r>
              <a:rPr lang="en-US" dirty="0" err="1"/>
              <a:t>delenit</a:t>
            </a:r>
            <a:r>
              <a:rPr lang="en-US" dirty="0"/>
              <a:t> </a:t>
            </a:r>
            <a:r>
              <a:rPr lang="en-US" dirty="0" err="1"/>
              <a:t>augue</a:t>
            </a:r>
            <a:r>
              <a:rPr lang="en-US" dirty="0"/>
              <a:t> </a:t>
            </a:r>
            <a:r>
              <a:rPr lang="en-US" dirty="0" err="1"/>
              <a:t>duis</a:t>
            </a:r>
            <a:r>
              <a:rPr lang="en-US" dirty="0"/>
              <a:t> dolore </a:t>
            </a:r>
            <a:r>
              <a:rPr lang="en-US" dirty="0" err="1"/>
              <a:t>te</a:t>
            </a:r>
            <a:r>
              <a:rPr lang="en-US" dirty="0"/>
              <a:t> </a:t>
            </a:r>
            <a:r>
              <a:rPr lang="en-US" dirty="0" err="1"/>
              <a:t>feugait</a:t>
            </a:r>
            <a:r>
              <a:rPr lang="en-US" dirty="0"/>
              <a:t> </a:t>
            </a:r>
            <a:r>
              <a:rPr lang="en-US" dirty="0" err="1"/>
              <a:t>nulla</a:t>
            </a:r>
            <a:r>
              <a:rPr lang="en-US" dirty="0"/>
              <a:t> </a:t>
            </a:r>
            <a:r>
              <a:rPr lang="en-US" dirty="0" err="1"/>
              <a:t>facilisi</a:t>
            </a:r>
            <a:r>
              <a:rPr lang="en-US" dirty="0"/>
              <a:t>.</a:t>
            </a:r>
          </a:p>
          <a:p>
            <a:pPr lvl="0"/>
            <a:endParaRPr lang="en-US" dirty="0"/>
          </a:p>
          <a:p>
            <a:pPr lvl="0"/>
            <a:r>
              <a:rPr lang="en-US" dirty="0"/>
              <a:t>Lorem ipsum dolor sit </a:t>
            </a:r>
            <a:r>
              <a:rPr lang="en-US" dirty="0" err="1"/>
              <a:t>amet</a:t>
            </a:r>
            <a:r>
              <a:rPr lang="en-US" dirty="0"/>
              <a:t>, cons </a:t>
            </a:r>
            <a:r>
              <a:rPr lang="en-US" dirty="0" err="1"/>
              <a:t>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p>
        </p:txBody>
      </p:sp>
    </p:spTree>
    <p:extLst>
      <p:ext uri="{BB962C8B-B14F-4D97-AF65-F5344CB8AC3E}">
        <p14:creationId xmlns:p14="http://schemas.microsoft.com/office/powerpoint/2010/main" val="2840429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xmlns="" id="{142332F7-4AF3-8A4B-AE48-3A5A1DCE77C2}"/>
              </a:ext>
            </a:extLst>
          </p:cNvPr>
          <p:cNvCxnSpPr>
            <a:cxnSpLocks/>
          </p:cNvCxnSpPr>
          <p:nvPr/>
        </p:nvCxnSpPr>
        <p:spPr>
          <a:xfrm>
            <a:off x="763929" y="2685324"/>
            <a:ext cx="2264406"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4539451C-DE9D-D744-9C9D-01649A4E0206}"/>
              </a:ext>
            </a:extLst>
          </p:cNvPr>
          <p:cNvCxnSpPr>
            <a:cxnSpLocks/>
          </p:cNvCxnSpPr>
          <p:nvPr/>
        </p:nvCxnSpPr>
        <p:spPr>
          <a:xfrm>
            <a:off x="763929" y="1438088"/>
            <a:ext cx="3067291" cy="187"/>
          </a:xfrm>
          <a:prstGeom prst="line">
            <a:avLst/>
          </a:prstGeom>
          <a:ln w="50800">
            <a:solidFill>
              <a:srgbClr val="233878"/>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xmlns="" id="{18513DF1-39C6-DA4C-BDA4-0282A909E485}"/>
              </a:ext>
            </a:extLst>
          </p:cNvPr>
          <p:cNvSpPr>
            <a:spLocks noGrp="1"/>
          </p:cNvSpPr>
          <p:nvPr>
            <p:ph type="body" sz="quarter" idx="11" hasCustomPrompt="1"/>
          </p:nvPr>
        </p:nvSpPr>
        <p:spPr>
          <a:xfrm>
            <a:off x="681213" y="755903"/>
            <a:ext cx="3639015" cy="486574"/>
          </a:xfrm>
          <a:prstGeom prst="rect">
            <a:avLst/>
          </a:prstGeom>
        </p:spPr>
        <p:txBody>
          <a:bodyPr/>
          <a:lstStyle>
            <a:lvl1pPr marL="0" indent="0">
              <a:buNone/>
              <a:defRPr sz="4000">
                <a:solidFill>
                  <a:srgbClr val="233878"/>
                </a:solidFill>
                <a:latin typeface="Cosmos-Medium" panose="020B0600000000000000" pitchFamily="34" charset="0"/>
              </a:defRPr>
            </a:lvl1pPr>
          </a:lstStyle>
          <a:p>
            <a:pPr lvl="0"/>
            <a:r>
              <a:rPr lang="en-US" dirty="0"/>
              <a:t>SUBTITLE 02</a:t>
            </a:r>
          </a:p>
        </p:txBody>
      </p:sp>
      <p:sp>
        <p:nvSpPr>
          <p:cNvPr id="21" name="Text Placeholder 20">
            <a:extLst>
              <a:ext uri="{FF2B5EF4-FFF2-40B4-BE49-F238E27FC236}">
                <a16:creationId xmlns:a16="http://schemas.microsoft.com/office/drawing/2014/main" xmlns="" id="{2E732A47-A879-3043-B216-521464FAC5A4}"/>
              </a:ext>
            </a:extLst>
          </p:cNvPr>
          <p:cNvSpPr>
            <a:spLocks noGrp="1"/>
          </p:cNvSpPr>
          <p:nvPr>
            <p:ph type="body" sz="quarter" idx="12" hasCustomPrompt="1"/>
          </p:nvPr>
        </p:nvSpPr>
        <p:spPr>
          <a:xfrm>
            <a:off x="681213" y="2254613"/>
            <a:ext cx="4381965" cy="278586"/>
          </a:xfrm>
          <a:prstGeom prst="rect">
            <a:avLst/>
          </a:prstGeom>
        </p:spPr>
        <p:txBody>
          <a:bodyPr/>
          <a:lstStyle>
            <a:lvl1pPr marL="0" indent="0">
              <a:buNone/>
              <a:defRPr sz="1800">
                <a:solidFill>
                  <a:srgbClr val="233878"/>
                </a:solidFill>
                <a:latin typeface="Cosmos-Medium" panose="020B0600000000000000" pitchFamily="34" charset="0"/>
              </a:defRPr>
            </a:lvl1pPr>
          </a:lstStyle>
          <a:p>
            <a:pPr lvl="0"/>
            <a:r>
              <a:rPr lang="en-US" dirty="0"/>
              <a:t>MULTIPLE COLUMNS</a:t>
            </a:r>
          </a:p>
        </p:txBody>
      </p:sp>
      <p:sp>
        <p:nvSpPr>
          <p:cNvPr id="30" name="Text Placeholder 29">
            <a:extLst>
              <a:ext uri="{FF2B5EF4-FFF2-40B4-BE49-F238E27FC236}">
                <a16:creationId xmlns:a16="http://schemas.microsoft.com/office/drawing/2014/main" xmlns="" id="{282E9249-9EF6-044F-B561-F35DBBCBD0E8}"/>
              </a:ext>
            </a:extLst>
          </p:cNvPr>
          <p:cNvSpPr>
            <a:spLocks noGrp="1"/>
          </p:cNvSpPr>
          <p:nvPr>
            <p:ph type="body" sz="quarter" idx="13" hasCustomPrompt="1"/>
          </p:nvPr>
        </p:nvSpPr>
        <p:spPr>
          <a:xfrm>
            <a:off x="681213" y="2945281"/>
            <a:ext cx="4755134" cy="1448446"/>
          </a:xfrm>
          <a:prstGeom prst="rect">
            <a:avLst/>
          </a:prstGeom>
        </p:spPr>
        <p:txBody>
          <a:bodyPr/>
          <a:lstStyle>
            <a:lvl1pPr marL="0" indent="0">
              <a:buNone/>
              <a:defRPr sz="1400">
                <a:solidFill>
                  <a:schemeClr val="bg1">
                    <a:lumMod val="65000"/>
                  </a:schemeClr>
                </a:solidFill>
                <a:latin typeface="Cosmos-Medium" panose="020B0600000000000000" pitchFamily="34" charset="0"/>
              </a:defRPr>
            </a:lvl1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a:t>
            </a:r>
          </a:p>
          <a:p>
            <a:pPr lvl="0"/>
            <a:r>
              <a:rPr lang="en-US" dirty="0" err="1"/>
              <a:t>Quis</a:t>
            </a:r>
            <a:r>
              <a:rPr lang="en-US" dirty="0"/>
              <a:t> </a:t>
            </a:r>
            <a:r>
              <a:rPr lang="en-US" dirty="0" err="1"/>
              <a:t>nostrud</a:t>
            </a:r>
            <a:r>
              <a:rPr lang="en-US" dirty="0"/>
              <a:t> </a:t>
            </a:r>
            <a:r>
              <a:rPr lang="en-US" dirty="0" err="1"/>
              <a:t>exerci</a:t>
            </a:r>
            <a:r>
              <a:rPr lang="en-US" dirty="0"/>
              <a:t> </a:t>
            </a:r>
            <a:r>
              <a:rPr lang="en-US" dirty="0" err="1"/>
              <a:t>tation</a:t>
            </a:r>
            <a:r>
              <a:rPr lang="en-US" dirty="0"/>
              <a:t> </a:t>
            </a:r>
            <a:r>
              <a:rPr lang="en-US" dirty="0" err="1"/>
              <a:t>ullamcorper</a:t>
            </a:r>
            <a:r>
              <a:rPr lang="en-US" dirty="0"/>
              <a:t> </a:t>
            </a:r>
            <a:r>
              <a:rPr lang="en-US" dirty="0" err="1"/>
              <a:t>suscipit</a:t>
            </a:r>
            <a:r>
              <a:rPr lang="en-US" dirty="0"/>
              <a:t> </a:t>
            </a:r>
            <a:r>
              <a:rPr lang="en-US" dirty="0" err="1"/>
              <a:t>lobortis</a:t>
            </a:r>
            <a:r>
              <a:rPr lang="en-US" dirty="0"/>
              <a:t> </a:t>
            </a:r>
            <a:r>
              <a:rPr lang="en-US" dirty="0" err="1"/>
              <a:t>nisl</a:t>
            </a:r>
            <a:r>
              <a:rPr lang="en-US" dirty="0"/>
              <a:t>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a:t>
            </a:r>
          </a:p>
          <a:p>
            <a:pPr lvl="0"/>
            <a:endParaRPr lang="en-US" dirty="0"/>
          </a:p>
        </p:txBody>
      </p:sp>
      <p:sp>
        <p:nvSpPr>
          <p:cNvPr id="39" name="Text Placeholder 38">
            <a:extLst>
              <a:ext uri="{FF2B5EF4-FFF2-40B4-BE49-F238E27FC236}">
                <a16:creationId xmlns:a16="http://schemas.microsoft.com/office/drawing/2014/main" xmlns="" id="{49D57F6F-6632-B640-BE36-A64AD58249E3}"/>
              </a:ext>
            </a:extLst>
          </p:cNvPr>
          <p:cNvSpPr>
            <a:spLocks noGrp="1"/>
          </p:cNvSpPr>
          <p:nvPr>
            <p:ph type="body" sz="quarter" idx="18"/>
          </p:nvPr>
        </p:nvSpPr>
        <p:spPr>
          <a:xfrm>
            <a:off x="681213" y="4545852"/>
            <a:ext cx="4755134" cy="1553195"/>
          </a:xfrm>
          <a:prstGeom prst="rect">
            <a:avLst/>
          </a:prstGeom>
        </p:spPr>
        <p:txBody>
          <a:bodyPr/>
          <a:lstStyle>
            <a:lvl1pPr>
              <a:defRPr sz="1400">
                <a:solidFill>
                  <a:srgbClr val="233878"/>
                </a:solidFill>
                <a:latin typeface="Cosmos-Medium" panose="020B0600000000000000" pitchFamily="34" charset="0"/>
              </a:defRPr>
            </a:lvl1pPr>
            <a:lvl2pPr>
              <a:defRPr sz="1400">
                <a:solidFill>
                  <a:schemeClr val="bg1">
                    <a:lumMod val="65000"/>
                  </a:schemeClr>
                </a:solidFill>
                <a:latin typeface="Cosmos-Medium" panose="020B0600000000000000" pitchFamily="34" charset="0"/>
              </a:defRPr>
            </a:lvl2pPr>
            <a:lvl3pPr marL="914400" indent="0">
              <a:buNone/>
              <a:defRPr/>
            </a:lvl3pPr>
          </a:lstStyle>
          <a:p>
            <a:pPr lvl="0"/>
            <a:r>
              <a:rPr lang="en-US" dirty="0"/>
              <a:t>Bullet 1</a:t>
            </a:r>
          </a:p>
          <a:p>
            <a:pPr lvl="1"/>
            <a:r>
              <a:rPr lang="en-US" dirty="0" err="1"/>
              <a:t>Intented</a:t>
            </a:r>
            <a:r>
              <a:rPr lang="en-US" dirty="0"/>
              <a:t> bullet 1</a:t>
            </a:r>
          </a:p>
          <a:p>
            <a:pPr lvl="1"/>
            <a:r>
              <a:rPr lang="en-US" dirty="0" err="1"/>
              <a:t>Intented</a:t>
            </a:r>
            <a:r>
              <a:rPr lang="en-US" dirty="0"/>
              <a:t> bullet 2</a:t>
            </a:r>
          </a:p>
          <a:p>
            <a:pPr lvl="1"/>
            <a:r>
              <a:rPr lang="en-US" dirty="0" err="1"/>
              <a:t>Intented</a:t>
            </a:r>
            <a:r>
              <a:rPr lang="en-US" dirty="0"/>
              <a:t> bullet 3</a:t>
            </a:r>
          </a:p>
        </p:txBody>
      </p:sp>
      <p:cxnSp>
        <p:nvCxnSpPr>
          <p:cNvPr id="42" name="Straight Connector 41">
            <a:extLst>
              <a:ext uri="{FF2B5EF4-FFF2-40B4-BE49-F238E27FC236}">
                <a16:creationId xmlns:a16="http://schemas.microsoft.com/office/drawing/2014/main" xmlns="" id="{10A6E63D-215D-224F-A61B-09C84FDDDFA9}"/>
              </a:ext>
            </a:extLst>
          </p:cNvPr>
          <p:cNvCxnSpPr>
            <a:cxnSpLocks/>
          </p:cNvCxnSpPr>
          <p:nvPr/>
        </p:nvCxnSpPr>
        <p:spPr>
          <a:xfrm>
            <a:off x="6634377" y="2685324"/>
            <a:ext cx="2264406" cy="0"/>
          </a:xfrm>
          <a:prstGeom prst="line">
            <a:avLst/>
          </a:prstGeom>
          <a:ln w="25400">
            <a:solidFill>
              <a:srgbClr val="233878"/>
            </a:solidFill>
          </a:ln>
        </p:spPr>
        <p:style>
          <a:lnRef idx="1">
            <a:schemeClr val="accent1"/>
          </a:lnRef>
          <a:fillRef idx="0">
            <a:schemeClr val="accent1"/>
          </a:fillRef>
          <a:effectRef idx="0">
            <a:schemeClr val="accent1"/>
          </a:effectRef>
          <a:fontRef idx="minor">
            <a:schemeClr val="tx1"/>
          </a:fontRef>
        </p:style>
      </p:cxnSp>
      <p:sp>
        <p:nvSpPr>
          <p:cNvPr id="43" name="Text Placeholder 20">
            <a:extLst>
              <a:ext uri="{FF2B5EF4-FFF2-40B4-BE49-F238E27FC236}">
                <a16:creationId xmlns:a16="http://schemas.microsoft.com/office/drawing/2014/main" xmlns="" id="{7452F5C3-7C5B-1043-97DE-90FDEC304A2F}"/>
              </a:ext>
            </a:extLst>
          </p:cNvPr>
          <p:cNvSpPr>
            <a:spLocks noGrp="1"/>
          </p:cNvSpPr>
          <p:nvPr>
            <p:ph type="body" sz="quarter" idx="19" hasCustomPrompt="1"/>
          </p:nvPr>
        </p:nvSpPr>
        <p:spPr>
          <a:xfrm>
            <a:off x="6551661" y="2254613"/>
            <a:ext cx="4381965" cy="278586"/>
          </a:xfrm>
          <a:prstGeom prst="rect">
            <a:avLst/>
          </a:prstGeom>
        </p:spPr>
        <p:txBody>
          <a:bodyPr/>
          <a:lstStyle>
            <a:lvl1pPr marL="0" indent="0">
              <a:buNone/>
              <a:defRPr sz="1800">
                <a:solidFill>
                  <a:srgbClr val="233878"/>
                </a:solidFill>
                <a:latin typeface="Cosmos-Medium" panose="020B0600000000000000" pitchFamily="34" charset="0"/>
              </a:defRPr>
            </a:lvl1pPr>
          </a:lstStyle>
          <a:p>
            <a:pPr lvl="0"/>
            <a:r>
              <a:rPr lang="en-US" dirty="0"/>
              <a:t>MULTIPLE COLUMNS</a:t>
            </a:r>
          </a:p>
        </p:txBody>
      </p:sp>
      <p:sp>
        <p:nvSpPr>
          <p:cNvPr id="44" name="Text Placeholder 29">
            <a:extLst>
              <a:ext uri="{FF2B5EF4-FFF2-40B4-BE49-F238E27FC236}">
                <a16:creationId xmlns:a16="http://schemas.microsoft.com/office/drawing/2014/main" xmlns="" id="{E6AF37ED-E1F3-F641-9D10-0D7E5A1C4161}"/>
              </a:ext>
            </a:extLst>
          </p:cNvPr>
          <p:cNvSpPr>
            <a:spLocks noGrp="1"/>
          </p:cNvSpPr>
          <p:nvPr>
            <p:ph type="body" sz="quarter" idx="20" hasCustomPrompt="1"/>
          </p:nvPr>
        </p:nvSpPr>
        <p:spPr>
          <a:xfrm>
            <a:off x="6551661" y="2945281"/>
            <a:ext cx="4755134" cy="1448446"/>
          </a:xfrm>
          <a:prstGeom prst="rect">
            <a:avLst/>
          </a:prstGeom>
        </p:spPr>
        <p:txBody>
          <a:bodyPr/>
          <a:lstStyle>
            <a:lvl1pPr marL="0" indent="0">
              <a:buNone/>
              <a:defRPr sz="1400">
                <a:solidFill>
                  <a:schemeClr val="bg1">
                    <a:lumMod val="65000"/>
                  </a:schemeClr>
                </a:solidFill>
                <a:latin typeface="Cosmos-Medium" panose="020B0600000000000000" pitchFamily="34" charset="0"/>
              </a:defRPr>
            </a:lvl1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a:t>
            </a:r>
          </a:p>
          <a:p>
            <a:pPr lvl="0"/>
            <a:r>
              <a:rPr lang="en-US" dirty="0" err="1"/>
              <a:t>Quis</a:t>
            </a:r>
            <a:r>
              <a:rPr lang="en-US" dirty="0"/>
              <a:t> </a:t>
            </a:r>
            <a:r>
              <a:rPr lang="en-US" dirty="0" err="1"/>
              <a:t>nostrud</a:t>
            </a:r>
            <a:r>
              <a:rPr lang="en-US" dirty="0"/>
              <a:t> </a:t>
            </a:r>
            <a:r>
              <a:rPr lang="en-US" dirty="0" err="1"/>
              <a:t>exerci</a:t>
            </a:r>
            <a:r>
              <a:rPr lang="en-US" dirty="0"/>
              <a:t> </a:t>
            </a:r>
            <a:r>
              <a:rPr lang="en-US" dirty="0" err="1"/>
              <a:t>tation</a:t>
            </a:r>
            <a:r>
              <a:rPr lang="en-US" dirty="0"/>
              <a:t> </a:t>
            </a:r>
            <a:r>
              <a:rPr lang="en-US" dirty="0" err="1"/>
              <a:t>ullamcorper</a:t>
            </a:r>
            <a:r>
              <a:rPr lang="en-US" dirty="0"/>
              <a:t> </a:t>
            </a:r>
            <a:r>
              <a:rPr lang="en-US" dirty="0" err="1"/>
              <a:t>suscipit</a:t>
            </a:r>
            <a:r>
              <a:rPr lang="en-US" dirty="0"/>
              <a:t> </a:t>
            </a:r>
            <a:r>
              <a:rPr lang="en-US" dirty="0" err="1"/>
              <a:t>lobortis</a:t>
            </a:r>
            <a:r>
              <a:rPr lang="en-US" dirty="0"/>
              <a:t> </a:t>
            </a:r>
            <a:r>
              <a:rPr lang="en-US" dirty="0" err="1"/>
              <a:t>nisl</a:t>
            </a:r>
            <a:r>
              <a:rPr lang="en-US" dirty="0"/>
              <a:t>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a:t>
            </a:r>
          </a:p>
          <a:p>
            <a:pPr lvl="0"/>
            <a:endParaRPr lang="en-US" dirty="0"/>
          </a:p>
        </p:txBody>
      </p:sp>
      <p:sp>
        <p:nvSpPr>
          <p:cNvPr id="45" name="Text Placeholder 38">
            <a:extLst>
              <a:ext uri="{FF2B5EF4-FFF2-40B4-BE49-F238E27FC236}">
                <a16:creationId xmlns:a16="http://schemas.microsoft.com/office/drawing/2014/main" xmlns="" id="{5DB4D095-6267-2945-A949-55CE3481D951}"/>
              </a:ext>
            </a:extLst>
          </p:cNvPr>
          <p:cNvSpPr>
            <a:spLocks noGrp="1"/>
          </p:cNvSpPr>
          <p:nvPr>
            <p:ph type="body" sz="quarter" idx="21"/>
          </p:nvPr>
        </p:nvSpPr>
        <p:spPr>
          <a:xfrm>
            <a:off x="6551661" y="4545852"/>
            <a:ext cx="4755134" cy="1553195"/>
          </a:xfrm>
          <a:prstGeom prst="rect">
            <a:avLst/>
          </a:prstGeom>
        </p:spPr>
        <p:txBody>
          <a:bodyPr/>
          <a:lstStyle>
            <a:lvl1pPr>
              <a:defRPr sz="1400">
                <a:solidFill>
                  <a:srgbClr val="233878"/>
                </a:solidFill>
                <a:latin typeface="Cosmos-Medium" panose="020B0600000000000000" pitchFamily="34" charset="0"/>
              </a:defRPr>
            </a:lvl1pPr>
            <a:lvl2pPr>
              <a:defRPr sz="1400">
                <a:solidFill>
                  <a:schemeClr val="bg1">
                    <a:lumMod val="65000"/>
                  </a:schemeClr>
                </a:solidFill>
                <a:latin typeface="Cosmos-Medium" panose="020B0600000000000000" pitchFamily="34" charset="0"/>
              </a:defRPr>
            </a:lvl2pPr>
            <a:lvl3pPr marL="914400" indent="0">
              <a:buNone/>
              <a:defRPr/>
            </a:lvl3pPr>
          </a:lstStyle>
          <a:p>
            <a:pPr lvl="0"/>
            <a:r>
              <a:rPr lang="en-US" dirty="0"/>
              <a:t>Bullet 1</a:t>
            </a:r>
          </a:p>
          <a:p>
            <a:pPr lvl="1"/>
            <a:r>
              <a:rPr lang="en-US" dirty="0" err="1"/>
              <a:t>Intented</a:t>
            </a:r>
            <a:r>
              <a:rPr lang="en-US" dirty="0"/>
              <a:t> bullet 1</a:t>
            </a:r>
          </a:p>
          <a:p>
            <a:pPr lvl="1"/>
            <a:r>
              <a:rPr lang="en-US" dirty="0" err="1"/>
              <a:t>Intented</a:t>
            </a:r>
            <a:r>
              <a:rPr lang="en-US" dirty="0"/>
              <a:t> bullet 2</a:t>
            </a:r>
          </a:p>
          <a:p>
            <a:pPr lvl="1"/>
            <a:r>
              <a:rPr lang="en-US" dirty="0" err="1"/>
              <a:t>Intented</a:t>
            </a:r>
            <a:r>
              <a:rPr lang="en-US" dirty="0"/>
              <a:t> bullet 3</a:t>
            </a:r>
          </a:p>
        </p:txBody>
      </p:sp>
    </p:spTree>
    <p:extLst>
      <p:ext uri="{BB962C8B-B14F-4D97-AF65-F5344CB8AC3E}">
        <p14:creationId xmlns:p14="http://schemas.microsoft.com/office/powerpoint/2010/main" val="1211856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12625B3-0DB6-7148-8332-806C413422A8}"/>
              </a:ext>
            </a:extLst>
          </p:cNvPr>
          <p:cNvSpPr>
            <a:spLocks noGrp="1"/>
          </p:cNvSpPr>
          <p:nvPr>
            <p:ph type="ctrTitle" hasCustomPrompt="1"/>
          </p:nvPr>
        </p:nvSpPr>
        <p:spPr>
          <a:xfrm>
            <a:off x="631370" y="1801454"/>
            <a:ext cx="11052629" cy="1144134"/>
          </a:xfrm>
          <a:prstGeom prst="rect">
            <a:avLst/>
          </a:prstGeom>
        </p:spPr>
        <p:txBody>
          <a:bodyPr anchor="b"/>
          <a:lstStyle>
            <a:lvl1pPr algn="ctr">
              <a:defRPr sz="8000">
                <a:solidFill>
                  <a:srgbClr val="233878"/>
                </a:solidFill>
                <a:latin typeface="Cosmos-Medium" panose="020B0600000000000000" pitchFamily="34" charset="0"/>
              </a:defRPr>
            </a:lvl1pPr>
          </a:lstStyle>
          <a:p>
            <a:r>
              <a:rPr lang="en-US" dirty="0"/>
              <a:t>THANK YOU</a:t>
            </a:r>
          </a:p>
        </p:txBody>
      </p:sp>
      <p:sp>
        <p:nvSpPr>
          <p:cNvPr id="3" name="Subtitle 2">
            <a:extLst>
              <a:ext uri="{FF2B5EF4-FFF2-40B4-BE49-F238E27FC236}">
                <a16:creationId xmlns:a16="http://schemas.microsoft.com/office/drawing/2014/main" xmlns="" id="{6ECC3A13-B892-3B48-8521-58666E0DE8CA}"/>
              </a:ext>
            </a:extLst>
          </p:cNvPr>
          <p:cNvSpPr>
            <a:spLocks noGrp="1"/>
          </p:cNvSpPr>
          <p:nvPr>
            <p:ph type="subTitle" idx="1" hasCustomPrompt="1"/>
          </p:nvPr>
        </p:nvSpPr>
        <p:spPr>
          <a:xfrm>
            <a:off x="1524000" y="3602038"/>
            <a:ext cx="9144000" cy="1655762"/>
          </a:xfrm>
          <a:prstGeom prst="rect">
            <a:avLst/>
          </a:prstGeom>
        </p:spPr>
        <p:txBody>
          <a:bodyPr/>
          <a:lstStyle>
            <a:lvl1pPr marL="0" indent="0" algn="ctr">
              <a:buNone/>
              <a:defRPr sz="5000">
                <a:solidFill>
                  <a:schemeClr val="bg1">
                    <a:lumMod val="65000"/>
                  </a:schemeClr>
                </a:solidFill>
                <a:latin typeface="Cosmos-Medium" panose="020B0600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01</a:t>
            </a:r>
          </a:p>
        </p:txBody>
      </p:sp>
      <p:cxnSp>
        <p:nvCxnSpPr>
          <p:cNvPr id="9" name="Straight Connector 8">
            <a:extLst>
              <a:ext uri="{FF2B5EF4-FFF2-40B4-BE49-F238E27FC236}">
                <a16:creationId xmlns:a16="http://schemas.microsoft.com/office/drawing/2014/main" xmlns="" id="{4E5FDABA-E48D-F84B-8F6D-E7F7D34B1823}"/>
              </a:ext>
            </a:extLst>
          </p:cNvPr>
          <p:cNvCxnSpPr>
            <a:cxnSpLocks/>
          </p:cNvCxnSpPr>
          <p:nvPr/>
        </p:nvCxnSpPr>
        <p:spPr>
          <a:xfrm>
            <a:off x="1759352" y="3092185"/>
            <a:ext cx="8796759" cy="0"/>
          </a:xfrm>
          <a:prstGeom prst="line">
            <a:avLst/>
          </a:prstGeom>
          <a:ln w="63500">
            <a:solidFill>
              <a:srgbClr val="233878"/>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xmlns="" id="{2BDDD0FB-DDB7-524E-B482-2E17386A3C3C}"/>
              </a:ext>
            </a:extLst>
          </p:cNvPr>
          <p:cNvPicPr>
            <a:picLocks noChangeAspect="1"/>
          </p:cNvPicPr>
          <p:nvPr/>
        </p:nvPicPr>
        <p:blipFill>
          <a:blip r:embed="rId2"/>
          <a:stretch>
            <a:fillRect/>
          </a:stretch>
        </p:blipFill>
        <p:spPr>
          <a:xfrm>
            <a:off x="8089392" y="4429919"/>
            <a:ext cx="1392936" cy="1151107"/>
          </a:xfrm>
          <a:prstGeom prst="rect">
            <a:avLst/>
          </a:prstGeom>
        </p:spPr>
      </p:pic>
    </p:spTree>
    <p:extLst>
      <p:ext uri="{BB962C8B-B14F-4D97-AF65-F5344CB8AC3E}">
        <p14:creationId xmlns:p14="http://schemas.microsoft.com/office/powerpoint/2010/main" val="1748752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8"/>
            <a:ext cx="10515600" cy="1325563"/>
          </a:xfrm>
          <a:prstGeom prst="rect">
            <a:avLst/>
          </a:prstGeom>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838201" y="6356353"/>
            <a:ext cx="2743200" cy="365125"/>
          </a:xfrm>
          <a:prstGeom prst="rect">
            <a:avLst/>
          </a:prstGeom>
        </p:spPr>
        <p:txBody>
          <a:bodyPr/>
          <a:lstStyle/>
          <a:p>
            <a:fld id="{3E63A2DE-085D-4E59-8A3A-3CEEBF542F68}" type="datetimeFigureOut">
              <a:rPr lang="en-GB" smtClean="0"/>
              <a:t>02/09/2020</a:t>
            </a:fld>
            <a:endParaRPr lang="en-GB"/>
          </a:p>
        </p:txBody>
      </p:sp>
      <p:sp>
        <p:nvSpPr>
          <p:cNvPr id="4" name="Footer Placeholder 3"/>
          <p:cNvSpPr>
            <a:spLocks noGrp="1"/>
          </p:cNvSpPr>
          <p:nvPr>
            <p:ph type="ftr" sz="quarter" idx="11"/>
          </p:nvPr>
        </p:nvSpPr>
        <p:spPr>
          <a:xfrm>
            <a:off x="4038601" y="6356353"/>
            <a:ext cx="4114800" cy="365125"/>
          </a:xfrm>
          <a:prstGeom prst="rect">
            <a:avLst/>
          </a:prstGeom>
        </p:spPr>
        <p:txBody>
          <a:bodyPr/>
          <a:lstStyle/>
          <a:p>
            <a:endParaRPr lang="en-GB"/>
          </a:p>
        </p:txBody>
      </p:sp>
      <p:sp>
        <p:nvSpPr>
          <p:cNvPr id="5" name="Slide Number Placeholder 4"/>
          <p:cNvSpPr>
            <a:spLocks noGrp="1"/>
          </p:cNvSpPr>
          <p:nvPr>
            <p:ph type="sldNum" sz="quarter" idx="12"/>
          </p:nvPr>
        </p:nvSpPr>
        <p:spPr>
          <a:xfrm>
            <a:off x="8610600" y="6356353"/>
            <a:ext cx="2743200" cy="365125"/>
          </a:xfrm>
          <a:prstGeom prst="rect">
            <a:avLst/>
          </a:prstGeom>
        </p:spPr>
        <p:txBody>
          <a:bodyPr/>
          <a:lstStyle/>
          <a:p>
            <a:fld id="{E47204F3-B780-4F5D-9CE6-11AB0875FE5B}" type="slidenum">
              <a:rPr lang="en-GB" smtClean="0"/>
              <a:t>‹#›</a:t>
            </a:fld>
            <a:endParaRPr lang="en-GB"/>
          </a:p>
        </p:txBody>
      </p:sp>
    </p:spTree>
    <p:extLst>
      <p:ext uri="{BB962C8B-B14F-4D97-AF65-F5344CB8AC3E}">
        <p14:creationId xmlns:p14="http://schemas.microsoft.com/office/powerpoint/2010/main" val="3315364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8"/>
            <a:ext cx="10515600" cy="1325563"/>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a:xfrm>
            <a:off x="838201" y="1825625"/>
            <a:ext cx="10515600" cy="4351338"/>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38201" y="6356353"/>
            <a:ext cx="2743200" cy="365125"/>
          </a:xfrm>
          <a:prstGeom prst="rect">
            <a:avLst/>
          </a:prstGeom>
        </p:spPr>
        <p:txBody>
          <a:bodyPr/>
          <a:lstStyle/>
          <a:p>
            <a:fld id="{3E63A2DE-085D-4E59-8A3A-3CEEBF542F68}" type="datetimeFigureOut">
              <a:rPr lang="en-GB" smtClean="0"/>
              <a:t>02/09/2020</a:t>
            </a:fld>
            <a:endParaRPr lang="en-GB"/>
          </a:p>
        </p:txBody>
      </p:sp>
      <p:sp>
        <p:nvSpPr>
          <p:cNvPr id="5" name="Footer Placeholder 4"/>
          <p:cNvSpPr>
            <a:spLocks noGrp="1"/>
          </p:cNvSpPr>
          <p:nvPr>
            <p:ph type="ftr" sz="quarter" idx="11"/>
          </p:nvPr>
        </p:nvSpPr>
        <p:spPr>
          <a:xfrm>
            <a:off x="4038601" y="6356353"/>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8610600" y="6356353"/>
            <a:ext cx="2743200" cy="365125"/>
          </a:xfrm>
          <a:prstGeom prst="rect">
            <a:avLst/>
          </a:prstGeom>
        </p:spPr>
        <p:txBody>
          <a:bodyPr/>
          <a:lstStyle/>
          <a:p>
            <a:fld id="{E47204F3-B780-4F5D-9CE6-11AB0875FE5B}" type="slidenum">
              <a:rPr lang="en-GB" smtClean="0"/>
              <a:t>‹#›</a:t>
            </a:fld>
            <a:endParaRPr lang="en-GB"/>
          </a:p>
        </p:txBody>
      </p:sp>
    </p:spTree>
    <p:extLst>
      <p:ext uri="{BB962C8B-B14F-4D97-AF65-F5344CB8AC3E}">
        <p14:creationId xmlns:p14="http://schemas.microsoft.com/office/powerpoint/2010/main" val="1525174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10" Type="http://schemas.openxmlformats.org/officeDocument/2006/relationships/image" Target="../media/image4.png"/><Relationship Id="rId4" Type="http://schemas.openxmlformats.org/officeDocument/2006/relationships/slideLayout" Target="../slideLayouts/slideLayout6.xml"/><Relationship Id="rId9"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theme" Target="../theme/theme3.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AFB6D299-8CE5-F249-BB46-A6AB84BE23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5F834728-5874-7E4B-BE21-6D30805FAB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AC883C9-8596-1F40-A97F-C7836D1847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93D2E9-F98F-794E-8468-EB8D330A6F5F}" type="datetimeFigureOut">
              <a:rPr lang="en-US" smtClean="0"/>
              <a:t>8/30/2020</a:t>
            </a:fld>
            <a:endParaRPr lang="en-US"/>
          </a:p>
        </p:txBody>
      </p:sp>
      <p:sp>
        <p:nvSpPr>
          <p:cNvPr id="5" name="Footer Placeholder 4">
            <a:extLst>
              <a:ext uri="{FF2B5EF4-FFF2-40B4-BE49-F238E27FC236}">
                <a16:creationId xmlns:a16="http://schemas.microsoft.com/office/drawing/2014/main" xmlns="" id="{F117C4C0-A76E-074D-BBAE-5E55509E89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C7D38E2E-10A3-9745-89D9-6D7C08E987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BE56FA-DCC3-204E-93B2-0B5714A8F128}" type="slidenum">
              <a:rPr lang="en-US" smtClean="0"/>
              <a:t>‹#›</a:t>
            </a:fld>
            <a:endParaRPr lang="en-US"/>
          </a:p>
        </p:txBody>
      </p:sp>
      <p:pic>
        <p:nvPicPr>
          <p:cNvPr id="8" name="Picture 7">
            <a:extLst>
              <a:ext uri="{FF2B5EF4-FFF2-40B4-BE49-F238E27FC236}">
                <a16:creationId xmlns:a16="http://schemas.microsoft.com/office/drawing/2014/main" xmlns="" id="{E0EACF3B-8525-9448-91C5-A80AA5F5A1A7}"/>
              </a:ext>
            </a:extLst>
          </p:cNvPr>
          <p:cNvPicPr>
            <a:picLocks noChangeAspect="1"/>
          </p:cNvPicPr>
          <p:nvPr/>
        </p:nvPicPr>
        <p:blipFill>
          <a:blip r:embed="rId4"/>
          <a:stretch>
            <a:fillRect/>
          </a:stretch>
        </p:blipFill>
        <p:spPr>
          <a:xfrm>
            <a:off x="-65315" y="0"/>
            <a:ext cx="12384962" cy="7003142"/>
          </a:xfrm>
          <a:prstGeom prst="rect">
            <a:avLst/>
          </a:prstGeom>
        </p:spPr>
      </p:pic>
    </p:spTree>
    <p:extLst>
      <p:ext uri="{BB962C8B-B14F-4D97-AF65-F5344CB8AC3E}">
        <p14:creationId xmlns:p14="http://schemas.microsoft.com/office/powerpoint/2010/main" val="3033719611"/>
      </p:ext>
    </p:extLst>
  </p:cSld>
  <p:clrMap bg1="lt1" tx1="dk1" bg2="lt2" tx2="dk2" accent1="accent1" accent2="accent2" accent3="accent3" accent4="accent4" accent5="accent5" accent6="accent6" hlink="hlink" folHlink="folHlink"/>
  <p:sldLayoutIdLst>
    <p:sldLayoutId id="2147483649" r:id="rId1"/>
    <p:sldLayoutId id="2147483694"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xmlns="" id="{9650F332-C3C7-B24B-8D76-D8FFB61B906C}"/>
              </a:ext>
            </a:extLst>
          </p:cNvPr>
          <p:cNvPicPr>
            <a:picLocks noChangeAspect="1"/>
          </p:cNvPicPr>
          <p:nvPr/>
        </p:nvPicPr>
        <p:blipFill rotWithShape="1">
          <a:blip r:embed="rId9">
            <a:alphaModFix amt="3000"/>
          </a:blip>
          <a:srcRect l="35638"/>
          <a:stretch/>
        </p:blipFill>
        <p:spPr>
          <a:xfrm>
            <a:off x="-11289" y="258418"/>
            <a:ext cx="4742313" cy="7368209"/>
          </a:xfrm>
          <a:prstGeom prst="rect">
            <a:avLst/>
          </a:prstGeom>
        </p:spPr>
      </p:pic>
      <p:pic>
        <p:nvPicPr>
          <p:cNvPr id="11" name="Picture 10">
            <a:extLst>
              <a:ext uri="{FF2B5EF4-FFF2-40B4-BE49-F238E27FC236}">
                <a16:creationId xmlns:a16="http://schemas.microsoft.com/office/drawing/2014/main" xmlns="" id="{0968F2BB-C9CC-5945-8146-983AC51DFEE9}"/>
              </a:ext>
            </a:extLst>
          </p:cNvPr>
          <p:cNvPicPr>
            <a:picLocks noChangeAspect="1"/>
          </p:cNvPicPr>
          <p:nvPr/>
        </p:nvPicPr>
        <p:blipFill>
          <a:blip r:embed="rId10"/>
          <a:stretch>
            <a:fillRect/>
          </a:stretch>
        </p:blipFill>
        <p:spPr>
          <a:xfrm>
            <a:off x="11209288" y="251161"/>
            <a:ext cx="705677" cy="705677"/>
          </a:xfrm>
          <a:prstGeom prst="rect">
            <a:avLst/>
          </a:prstGeom>
        </p:spPr>
      </p:pic>
      <p:cxnSp>
        <p:nvCxnSpPr>
          <p:cNvPr id="13" name="Straight Connector 12">
            <a:extLst>
              <a:ext uri="{FF2B5EF4-FFF2-40B4-BE49-F238E27FC236}">
                <a16:creationId xmlns:a16="http://schemas.microsoft.com/office/drawing/2014/main" xmlns="" id="{5FA1F3AD-D03B-8843-B467-68929D31E838}"/>
              </a:ext>
            </a:extLst>
          </p:cNvPr>
          <p:cNvCxnSpPr>
            <a:cxnSpLocks/>
          </p:cNvCxnSpPr>
          <p:nvPr/>
        </p:nvCxnSpPr>
        <p:spPr>
          <a:xfrm>
            <a:off x="145774" y="6612835"/>
            <a:ext cx="11876383" cy="0"/>
          </a:xfrm>
          <a:prstGeom prst="line">
            <a:avLst/>
          </a:prstGeom>
          <a:ln>
            <a:solidFill>
              <a:schemeClr val="dk1">
                <a:alpha val="10000"/>
              </a:schemeClr>
            </a:solidFill>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xmlns="" id="{A947037E-9507-1346-BD41-861D9423EF70}"/>
              </a:ext>
            </a:extLst>
          </p:cNvPr>
          <p:cNvSpPr txBox="1"/>
          <p:nvPr/>
        </p:nvSpPr>
        <p:spPr>
          <a:xfrm>
            <a:off x="11839703" y="6624434"/>
            <a:ext cx="317716" cy="184666"/>
          </a:xfrm>
          <a:prstGeom prst="rect">
            <a:avLst/>
          </a:prstGeom>
          <a:noFill/>
        </p:spPr>
        <p:txBody>
          <a:bodyPr wrap="none" rtlCol="0">
            <a:spAutoFit/>
          </a:bodyPr>
          <a:lstStyle/>
          <a:p>
            <a:fld id="{0DA6C9D3-B4A7-4453-B255-FCB98D9BD89C}" type="slidenum">
              <a:rPr lang="en-US" sz="600" smtClean="0">
                <a:solidFill>
                  <a:schemeClr val="tx1">
                    <a:alpha val="30000"/>
                  </a:schemeClr>
                </a:solidFill>
                <a:latin typeface="Cosmos-Medium" panose="020B0600000000000000" pitchFamily="34" charset="0"/>
              </a:rPr>
              <a:t>‹#›</a:t>
            </a:fld>
            <a:endParaRPr lang="en-US" sz="600" dirty="0">
              <a:solidFill>
                <a:schemeClr val="tx1">
                  <a:alpha val="30000"/>
                </a:schemeClr>
              </a:solidFill>
              <a:latin typeface="Cosmos-Medium" panose="020B0600000000000000" pitchFamily="34" charset="0"/>
            </a:endParaRPr>
          </a:p>
        </p:txBody>
      </p:sp>
      <p:sp>
        <p:nvSpPr>
          <p:cNvPr id="10" name="Text Placeholder 2">
            <a:extLst>
              <a:ext uri="{FF2B5EF4-FFF2-40B4-BE49-F238E27FC236}">
                <a16:creationId xmlns:a16="http://schemas.microsoft.com/office/drawing/2014/main" xmlns="" id="{477290EF-DBCA-1C43-8F68-135575D82883}"/>
              </a:ext>
            </a:extLst>
          </p:cNvPr>
          <p:cNvSpPr txBox="1">
            <a:spLocks/>
          </p:cNvSpPr>
          <p:nvPr/>
        </p:nvSpPr>
        <p:spPr>
          <a:xfrm>
            <a:off x="68370" y="6657749"/>
            <a:ext cx="2970893" cy="20025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600" dirty="0">
                <a:solidFill>
                  <a:schemeClr val="tx1">
                    <a:alpha val="30000"/>
                  </a:schemeClr>
                </a:solidFill>
                <a:latin typeface="Cosmos-Medium" panose="020B0600000000000000" pitchFamily="34" charset="0"/>
              </a:rPr>
              <a:t>Saudi </a:t>
            </a:r>
            <a:r>
              <a:rPr lang="en-US" sz="600">
                <a:solidFill>
                  <a:schemeClr val="tx1">
                    <a:alpha val="30000"/>
                  </a:schemeClr>
                </a:solidFill>
                <a:latin typeface="Cosmos-Medium" panose="020B0600000000000000" pitchFamily="34" charset="0"/>
              </a:rPr>
              <a:t>Water </a:t>
            </a:r>
            <a:r>
              <a:rPr lang="en-US" sz="600" smtClean="0">
                <a:solidFill>
                  <a:schemeClr val="tx1">
                    <a:alpha val="30000"/>
                  </a:schemeClr>
                </a:solidFill>
                <a:latin typeface="Cosmos-Medium" panose="020B0600000000000000" pitchFamily="34" charset="0"/>
              </a:rPr>
              <a:t>Partnership</a:t>
            </a:r>
            <a:r>
              <a:rPr lang="en-US" sz="600" baseline="0" smtClean="0">
                <a:solidFill>
                  <a:schemeClr val="tx1">
                    <a:alpha val="30000"/>
                  </a:schemeClr>
                </a:solidFill>
                <a:latin typeface="Cosmos-Medium" panose="020B0600000000000000" pitchFamily="34" charset="0"/>
              </a:rPr>
              <a:t> Company </a:t>
            </a:r>
            <a:fld id="{5D4546C4-41BF-4F9C-9E9B-C5D5EAB95FE0}" type="datetime3">
              <a:rPr lang="en-US" sz="600" baseline="0" smtClean="0">
                <a:solidFill>
                  <a:schemeClr val="tx1">
                    <a:alpha val="30000"/>
                  </a:schemeClr>
                </a:solidFill>
                <a:latin typeface="Cosmos-Medium" panose="020B0600000000000000" pitchFamily="34" charset="0"/>
              </a:rPr>
              <a:t>30 August 2020</a:t>
            </a:fld>
            <a:endParaRPr lang="en-US" sz="600" dirty="0">
              <a:solidFill>
                <a:schemeClr val="tx1">
                  <a:alpha val="30000"/>
                </a:schemeClr>
              </a:solidFill>
              <a:latin typeface="Cosmos-Medium" panose="020B0600000000000000" pitchFamily="34" charset="0"/>
            </a:endParaRPr>
          </a:p>
        </p:txBody>
      </p:sp>
    </p:spTree>
    <p:extLst>
      <p:ext uri="{BB962C8B-B14F-4D97-AF65-F5344CB8AC3E}">
        <p14:creationId xmlns:p14="http://schemas.microsoft.com/office/powerpoint/2010/main" val="463818776"/>
      </p:ext>
    </p:extLst>
  </p:cSld>
  <p:clrMap bg1="lt1" tx1="dk1" bg2="lt2" tx2="dk2" accent1="accent1" accent2="accent2" accent3="accent3" accent4="accent4" accent5="accent5" accent6="accent6" hlink="hlink" folHlink="folHlink"/>
  <p:sldLayoutIdLst>
    <p:sldLayoutId id="2147483695" r:id="rId1"/>
    <p:sldLayoutId id="2147483661" r:id="rId2"/>
    <p:sldLayoutId id="2147483688" r:id="rId3"/>
    <p:sldLayoutId id="2147483687" r:id="rId4"/>
    <p:sldLayoutId id="2147483693" r:id="rId5"/>
    <p:sldLayoutId id="2147483696" r:id="rId6"/>
    <p:sldLayoutId id="2147483697"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xmlns="" id="{0968F2BB-C9CC-5945-8146-983AC51DFEE9}"/>
              </a:ext>
            </a:extLst>
          </p:cNvPr>
          <p:cNvPicPr>
            <a:picLocks noChangeAspect="1"/>
          </p:cNvPicPr>
          <p:nvPr/>
        </p:nvPicPr>
        <p:blipFill>
          <a:blip r:embed="rId7"/>
          <a:stretch>
            <a:fillRect/>
          </a:stretch>
        </p:blipFill>
        <p:spPr>
          <a:xfrm>
            <a:off x="11194774" y="258418"/>
            <a:ext cx="705677" cy="705677"/>
          </a:xfrm>
          <a:prstGeom prst="rect">
            <a:avLst/>
          </a:prstGeom>
        </p:spPr>
      </p:pic>
      <p:cxnSp>
        <p:nvCxnSpPr>
          <p:cNvPr id="13" name="Straight Connector 12">
            <a:extLst>
              <a:ext uri="{FF2B5EF4-FFF2-40B4-BE49-F238E27FC236}">
                <a16:creationId xmlns:a16="http://schemas.microsoft.com/office/drawing/2014/main" xmlns="" id="{5FA1F3AD-D03B-8843-B467-68929D31E838}"/>
              </a:ext>
            </a:extLst>
          </p:cNvPr>
          <p:cNvCxnSpPr/>
          <p:nvPr/>
        </p:nvCxnSpPr>
        <p:spPr>
          <a:xfrm>
            <a:off x="145774" y="6612835"/>
            <a:ext cx="11754677" cy="0"/>
          </a:xfrm>
          <a:prstGeom prst="line">
            <a:avLst/>
          </a:prstGeom>
          <a:ln>
            <a:solidFill>
              <a:schemeClr val="dk1">
                <a:alpha val="10000"/>
              </a:schemeClr>
            </a:solidFill>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xmlns="" id="{60DF9862-F636-5140-96B2-17557CCBCB38}"/>
              </a:ext>
            </a:extLst>
          </p:cNvPr>
          <p:cNvSpPr txBox="1"/>
          <p:nvPr/>
        </p:nvSpPr>
        <p:spPr>
          <a:xfrm>
            <a:off x="82552" y="6624434"/>
            <a:ext cx="2106667" cy="184666"/>
          </a:xfrm>
          <a:prstGeom prst="rect">
            <a:avLst/>
          </a:prstGeom>
          <a:noFill/>
        </p:spPr>
        <p:txBody>
          <a:bodyPr wrap="none" rtlCol="0">
            <a:spAutoFit/>
          </a:bodyPr>
          <a:lstStyle/>
          <a:p>
            <a:r>
              <a:rPr lang="en-US" sz="600" dirty="0">
                <a:solidFill>
                  <a:schemeClr val="tx1">
                    <a:alpha val="30000"/>
                  </a:schemeClr>
                </a:solidFill>
                <a:latin typeface="Cosmos-Medium" panose="020B0600000000000000" pitchFamily="34" charset="0"/>
              </a:rPr>
              <a:t>Saudi Water Partnership </a:t>
            </a:r>
            <a:r>
              <a:rPr lang="en-US" sz="600">
                <a:solidFill>
                  <a:schemeClr val="tx1">
                    <a:alpha val="30000"/>
                  </a:schemeClr>
                </a:solidFill>
                <a:latin typeface="Cosmos-Medium" panose="020B0600000000000000" pitchFamily="34" charset="0"/>
              </a:rPr>
              <a:t>Company </a:t>
            </a:r>
            <a:r>
              <a:rPr lang="en-US" sz="600" smtClean="0">
                <a:solidFill>
                  <a:schemeClr val="tx1">
                    <a:alpha val="30000"/>
                  </a:schemeClr>
                </a:solidFill>
                <a:latin typeface="Cosmos-Medium" panose="020B0600000000000000" pitchFamily="34" charset="0"/>
              </a:rPr>
              <a:t>-14 April 2019</a:t>
            </a:r>
            <a:endParaRPr lang="en-US" sz="600" dirty="0">
              <a:solidFill>
                <a:schemeClr val="tx1">
                  <a:alpha val="30000"/>
                </a:schemeClr>
              </a:solidFill>
              <a:latin typeface="Cosmos-Medium" panose="020B0600000000000000" pitchFamily="34" charset="0"/>
            </a:endParaRPr>
          </a:p>
        </p:txBody>
      </p:sp>
      <p:sp>
        <p:nvSpPr>
          <p:cNvPr id="6" name="TextBox 5">
            <a:extLst>
              <a:ext uri="{FF2B5EF4-FFF2-40B4-BE49-F238E27FC236}">
                <a16:creationId xmlns:a16="http://schemas.microsoft.com/office/drawing/2014/main" xmlns="" id="{A8A865AD-AFDE-4141-938A-4C7770E49632}"/>
              </a:ext>
            </a:extLst>
          </p:cNvPr>
          <p:cNvSpPr txBox="1"/>
          <p:nvPr/>
        </p:nvSpPr>
        <p:spPr>
          <a:xfrm>
            <a:off x="11738105" y="6624434"/>
            <a:ext cx="284052" cy="184666"/>
          </a:xfrm>
          <a:prstGeom prst="rect">
            <a:avLst/>
          </a:prstGeom>
          <a:noFill/>
        </p:spPr>
        <p:txBody>
          <a:bodyPr wrap="none" rtlCol="0">
            <a:spAutoFit/>
          </a:bodyPr>
          <a:lstStyle/>
          <a:p>
            <a:r>
              <a:rPr lang="en-US" sz="600" dirty="0">
                <a:solidFill>
                  <a:schemeClr val="tx1">
                    <a:alpha val="30000"/>
                  </a:schemeClr>
                </a:solidFill>
                <a:latin typeface="Cosmos-Medium" panose="020B0600000000000000" pitchFamily="34" charset="0"/>
              </a:rPr>
              <a:t>01</a:t>
            </a:r>
          </a:p>
        </p:txBody>
      </p:sp>
    </p:spTree>
    <p:extLst>
      <p:ext uri="{BB962C8B-B14F-4D97-AF65-F5344CB8AC3E}">
        <p14:creationId xmlns:p14="http://schemas.microsoft.com/office/powerpoint/2010/main" val="3219171721"/>
      </p:ext>
    </p:extLst>
  </p:cSld>
  <p:clrMap bg1="lt1" tx1="dk1" bg2="lt2" tx2="dk2" accent1="accent1" accent2="accent2" accent3="accent3" accent4="accent4" accent5="accent5" accent6="accent6" hlink="hlink" folHlink="folHlink"/>
  <p:sldLayoutIdLst>
    <p:sldLayoutId id="2147483685" r:id="rId1"/>
    <p:sldLayoutId id="2147483689" r:id="rId2"/>
    <p:sldLayoutId id="2147483690" r:id="rId3"/>
    <p:sldLayoutId id="2147483691" r:id="rId4"/>
    <p:sldLayoutId id="214748369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8.xml"/><Relationship Id="rId5" Type="http://schemas.openxmlformats.org/officeDocument/2006/relationships/image" Target="../media/image23.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8.xml"/><Relationship Id="rId5" Type="http://schemas.microsoft.com/office/2007/relationships/hdphoto" Target="../media/hdphoto1.wdp"/><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8" Type="http://schemas.openxmlformats.org/officeDocument/2006/relationships/image" Target="../media/image28.png"/><Relationship Id="rId3" Type="http://schemas.microsoft.com/office/2007/relationships/hdphoto" Target="../media/hdphoto2.wdp"/><Relationship Id="rId7" Type="http://schemas.microsoft.com/office/2007/relationships/hdphoto" Target="../media/hdphoto1.wdp"/><Relationship Id="rId2" Type="http://schemas.openxmlformats.org/officeDocument/2006/relationships/image" Target="../media/image26.png"/><Relationship Id="rId1" Type="http://schemas.openxmlformats.org/officeDocument/2006/relationships/slideLayout" Target="../slideLayouts/slideLayout9.xml"/><Relationship Id="rId6" Type="http://schemas.openxmlformats.org/officeDocument/2006/relationships/image" Target="../media/image18.png"/><Relationship Id="rId5" Type="http://schemas.microsoft.com/office/2007/relationships/hdphoto" Target="../media/hdphoto3.wdp"/><Relationship Id="rId10" Type="http://schemas.microsoft.com/office/2007/relationships/hdphoto" Target="../media/hdphoto4.wdp"/><Relationship Id="rId4" Type="http://schemas.openxmlformats.org/officeDocument/2006/relationships/image" Target="../media/image27.png"/><Relationship Id="rId9"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0.jpe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7.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8.xml"/><Relationship Id="rId4" Type="http://schemas.openxmlformats.org/officeDocument/2006/relationships/image" Target="../media/image42.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Layout" Target="../slideLayouts/slideLayout8.xml"/><Relationship Id="rId4" Type="http://schemas.openxmlformats.org/officeDocument/2006/relationships/image" Target="../media/image45.png"/></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Layout" Target="../slideLayouts/slideLayout8.xml"/><Relationship Id="rId4" Type="http://schemas.openxmlformats.org/officeDocument/2006/relationships/image" Target="../media/image45.png"/></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jpeg"/><Relationship Id="rId1" Type="http://schemas.openxmlformats.org/officeDocument/2006/relationships/slideLayout" Target="../slideLayouts/slideLayout8.xml"/><Relationship Id="rId4" Type="http://schemas.openxmlformats.org/officeDocument/2006/relationships/image" Target="../media/image4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normAutofit fontScale="92500" lnSpcReduction="20000"/>
          </a:bodyPr>
          <a:lstStyle/>
          <a:p>
            <a:r>
              <a:rPr lang="en-US" dirty="0" smtClean="0"/>
              <a:t>Intro to Reliability</a:t>
            </a:r>
            <a:endParaRPr lang="en-GB" dirty="0"/>
          </a:p>
        </p:txBody>
      </p:sp>
      <p:sp>
        <p:nvSpPr>
          <p:cNvPr id="3" name="Text Placeholder 2"/>
          <p:cNvSpPr>
            <a:spLocks noGrp="1"/>
          </p:cNvSpPr>
          <p:nvPr>
            <p:ph type="body" sz="quarter" idx="12"/>
          </p:nvPr>
        </p:nvSpPr>
        <p:spPr/>
        <p:txBody>
          <a:bodyPr/>
          <a:lstStyle/>
          <a:p>
            <a:r>
              <a:rPr lang="en-US" dirty="0" smtClean="0"/>
              <a:t>30 August 2020</a:t>
            </a:r>
            <a:endParaRPr lang="en-GB" dirty="0"/>
          </a:p>
        </p:txBody>
      </p:sp>
    </p:spTree>
    <p:extLst>
      <p:ext uri="{BB962C8B-B14F-4D97-AF65-F5344CB8AC3E}">
        <p14:creationId xmlns:p14="http://schemas.microsoft.com/office/powerpoint/2010/main" val="2151782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safety</a:t>
            </a:r>
            <a:endParaRPr lang="en-US" dirty="0"/>
          </a:p>
        </p:txBody>
      </p:sp>
      <p:pic>
        <p:nvPicPr>
          <p:cNvPr id="2050" name="Picture 2" descr="Image result for in god we trust all other must bring dat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90543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1" y="222253"/>
            <a:ext cx="10515600" cy="1325563"/>
          </a:xfrm>
        </p:spPr>
        <p:txBody>
          <a:bodyPr/>
          <a:lstStyle/>
          <a:p>
            <a:r>
              <a:rPr lang="en-US" sz="4800" dirty="0" smtClean="0">
                <a:solidFill>
                  <a:schemeClr val="accent6">
                    <a:lumMod val="50000"/>
                  </a:schemeClr>
                </a:solidFill>
                <a:latin typeface="Cosmos-Medium" panose="020B0600000000000000"/>
              </a:rPr>
              <a:t>Personal Safety</a:t>
            </a:r>
            <a:endParaRPr lang="en-US" sz="4800" dirty="0">
              <a:solidFill>
                <a:schemeClr val="accent6">
                  <a:lumMod val="50000"/>
                </a:schemeClr>
              </a:solidFill>
              <a:latin typeface="Cosmos-Medium" panose="020B0600000000000000"/>
            </a:endParaRPr>
          </a:p>
        </p:txBody>
      </p:sp>
      <p:sp>
        <p:nvSpPr>
          <p:cNvPr id="4" name="Rectangle 3"/>
          <p:cNvSpPr/>
          <p:nvPr/>
        </p:nvSpPr>
        <p:spPr>
          <a:xfrm>
            <a:off x="2221706" y="1340769"/>
            <a:ext cx="8050758" cy="1692771"/>
          </a:xfrm>
          <a:prstGeom prst="rect">
            <a:avLst/>
          </a:prstGeom>
        </p:spPr>
        <p:txBody>
          <a:bodyPr wrap="square">
            <a:spAutoFit/>
          </a:bodyPr>
          <a:lstStyle/>
          <a:p>
            <a:pPr marL="228600" indent="-228600">
              <a:buAutoNum type="alphaUcParenR"/>
            </a:pP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Personal Safety</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a:t>
            </a:r>
          </a:p>
          <a:p>
            <a:pPr algn="l"/>
            <a:r>
              <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rPr>
              <a:t> </a:t>
            </a:r>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There is a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negative</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correlation between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reliability</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and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injures</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rate. </a:t>
            </a:r>
          </a:p>
          <a:p>
            <a:pPr marL="228600" indent="-228600">
              <a:buAutoNum type="alphaUcParenR"/>
            </a:pP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pic>
        <p:nvPicPr>
          <p:cNvPr id="5" name="Picture 4"/>
          <p:cNvPicPr>
            <a:picLocks noChangeAspect="1"/>
          </p:cNvPicPr>
          <p:nvPr/>
        </p:nvPicPr>
        <p:blipFill>
          <a:blip r:embed="rId2"/>
          <a:stretch>
            <a:fillRect/>
          </a:stretch>
        </p:blipFill>
        <p:spPr>
          <a:xfrm>
            <a:off x="2624885" y="2204865"/>
            <a:ext cx="6912768" cy="3992867"/>
          </a:xfrm>
          <a:prstGeom prst="rect">
            <a:avLst/>
          </a:prstGeom>
        </p:spPr>
      </p:pic>
    </p:spTree>
    <p:extLst>
      <p:ext uri="{BB962C8B-B14F-4D97-AF65-F5344CB8AC3E}">
        <p14:creationId xmlns:p14="http://schemas.microsoft.com/office/powerpoint/2010/main" val="28739228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21706" y="1340769"/>
            <a:ext cx="8050758" cy="1692771"/>
          </a:xfrm>
          <a:prstGeom prst="rect">
            <a:avLst/>
          </a:prstGeom>
        </p:spPr>
        <p:txBody>
          <a:bodyPr wrap="square">
            <a:spAutoFit/>
          </a:bodyPr>
          <a:lstStyle/>
          <a:p>
            <a:pPr marL="228600" indent="-228600">
              <a:buAutoNum type="alphaUcParenR"/>
            </a:pP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Personal Safety</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a:t>
            </a:r>
          </a:p>
          <a:p>
            <a:pPr algn="l"/>
            <a:r>
              <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rPr>
              <a:t> </a:t>
            </a:r>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There is a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negative</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correlation between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reliability</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and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injures</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rate. </a:t>
            </a:r>
          </a:p>
          <a:p>
            <a:pPr marL="228600" indent="-228600">
              <a:buAutoNum type="alphaUcParenR"/>
            </a:pP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pic>
        <p:nvPicPr>
          <p:cNvPr id="6" name="Picture 5"/>
          <p:cNvPicPr>
            <a:picLocks noChangeAspect="1"/>
          </p:cNvPicPr>
          <p:nvPr/>
        </p:nvPicPr>
        <p:blipFill>
          <a:blip r:embed="rId2"/>
          <a:stretch>
            <a:fillRect/>
          </a:stretch>
        </p:blipFill>
        <p:spPr>
          <a:xfrm>
            <a:off x="2315581" y="2788242"/>
            <a:ext cx="7560840" cy="3790402"/>
          </a:xfrm>
          <a:prstGeom prst="rect">
            <a:avLst/>
          </a:prstGeom>
        </p:spPr>
      </p:pic>
      <p:sp>
        <p:nvSpPr>
          <p:cNvPr id="7" name="Title 1"/>
          <p:cNvSpPr>
            <a:spLocks noGrp="1"/>
          </p:cNvSpPr>
          <p:nvPr>
            <p:ph type="title"/>
          </p:nvPr>
        </p:nvSpPr>
        <p:spPr>
          <a:xfrm>
            <a:off x="76201" y="222253"/>
            <a:ext cx="10515600" cy="1325563"/>
          </a:xfrm>
        </p:spPr>
        <p:txBody>
          <a:bodyPr/>
          <a:lstStyle/>
          <a:p>
            <a:r>
              <a:rPr lang="en-US" sz="4800" dirty="0" smtClean="0">
                <a:solidFill>
                  <a:schemeClr val="accent6">
                    <a:lumMod val="50000"/>
                  </a:schemeClr>
                </a:solidFill>
                <a:latin typeface="Cosmos-Medium" panose="020B0600000000000000"/>
              </a:rPr>
              <a:t>Personal Safety</a:t>
            </a:r>
            <a:endParaRPr lang="en-US" sz="4800" dirty="0">
              <a:solidFill>
                <a:schemeClr val="accent6">
                  <a:lumMod val="50000"/>
                </a:schemeClr>
              </a:solidFill>
              <a:latin typeface="Cosmos-Medium" panose="020B0600000000000000"/>
            </a:endParaRPr>
          </a:p>
        </p:txBody>
      </p:sp>
    </p:spTree>
    <p:extLst>
      <p:ext uri="{BB962C8B-B14F-4D97-AF65-F5344CB8AC3E}">
        <p14:creationId xmlns:p14="http://schemas.microsoft.com/office/powerpoint/2010/main" val="34484015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66942" y="1340768"/>
            <a:ext cx="8465563" cy="1754326"/>
          </a:xfrm>
          <a:prstGeom prst="rect">
            <a:avLst/>
          </a:prstGeom>
        </p:spPr>
        <p:txBody>
          <a:bodyPr wrap="square">
            <a:spAutoFit/>
          </a:bodyPr>
          <a:lstStyle/>
          <a:p>
            <a:pPr marL="228600" indent="-228600">
              <a:buAutoNum type="alphaUcParenR" startAt="2"/>
            </a:pP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Process Safety. </a:t>
            </a:r>
          </a:p>
          <a:p>
            <a:pPr algn="l"/>
            <a:endPar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p>
            <a:pPr algn="l"/>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The figure below show how the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P</a:t>
            </a:r>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robability of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F</a:t>
            </a:r>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ailure on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D</a:t>
            </a:r>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emand (PFD) increase with time. </a:t>
            </a:r>
          </a:p>
          <a:p>
            <a:pPr algn="l"/>
            <a:endParaRPr lang="en-US"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p>
            <a:pPr algn="l"/>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Once the proof test conducted; the reliability is restored.</a:t>
            </a:r>
          </a:p>
        </p:txBody>
      </p:sp>
      <p:pic>
        <p:nvPicPr>
          <p:cNvPr id="5" name="Picture 4"/>
          <p:cNvPicPr>
            <a:picLocks noChangeAspect="1"/>
          </p:cNvPicPr>
          <p:nvPr/>
        </p:nvPicPr>
        <p:blipFill>
          <a:blip r:embed="rId2"/>
          <a:stretch>
            <a:fillRect/>
          </a:stretch>
        </p:blipFill>
        <p:spPr>
          <a:xfrm>
            <a:off x="1085850" y="3286124"/>
            <a:ext cx="10353675" cy="3305175"/>
          </a:xfrm>
          <a:prstGeom prst="rect">
            <a:avLst/>
          </a:prstGeom>
        </p:spPr>
      </p:pic>
      <p:sp>
        <p:nvSpPr>
          <p:cNvPr id="6" name="Title 1"/>
          <p:cNvSpPr>
            <a:spLocks noGrp="1"/>
          </p:cNvSpPr>
          <p:nvPr>
            <p:ph type="title"/>
          </p:nvPr>
        </p:nvSpPr>
        <p:spPr>
          <a:xfrm>
            <a:off x="76201" y="222253"/>
            <a:ext cx="10515600" cy="1325563"/>
          </a:xfrm>
        </p:spPr>
        <p:txBody>
          <a:bodyPr/>
          <a:lstStyle/>
          <a:p>
            <a:r>
              <a:rPr lang="en-US" sz="4800" dirty="0" smtClean="0">
                <a:solidFill>
                  <a:schemeClr val="accent6">
                    <a:lumMod val="50000"/>
                  </a:schemeClr>
                </a:solidFill>
                <a:latin typeface="Cosmos-Medium" panose="020B0600000000000000"/>
              </a:rPr>
              <a:t>Process Safety</a:t>
            </a:r>
            <a:endParaRPr lang="en-US" sz="4800" dirty="0">
              <a:solidFill>
                <a:schemeClr val="accent6">
                  <a:lumMod val="50000"/>
                </a:schemeClr>
              </a:solidFill>
              <a:latin typeface="Cosmos-Medium" panose="020B0600000000000000"/>
            </a:endParaRPr>
          </a:p>
        </p:txBody>
      </p:sp>
    </p:spTree>
    <p:extLst>
      <p:ext uri="{BB962C8B-B14F-4D97-AF65-F5344CB8AC3E}">
        <p14:creationId xmlns:p14="http://schemas.microsoft.com/office/powerpoint/2010/main" val="115031940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66942" y="1340768"/>
            <a:ext cx="8465563" cy="1754326"/>
          </a:xfrm>
          <a:prstGeom prst="rect">
            <a:avLst/>
          </a:prstGeom>
        </p:spPr>
        <p:txBody>
          <a:bodyPr wrap="square">
            <a:spAutoFit/>
          </a:bodyPr>
          <a:lstStyle/>
          <a:p>
            <a:pPr marL="228600" indent="-228600">
              <a:buAutoNum type="alphaUcParenR" startAt="2"/>
            </a:pP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Process Safety. </a:t>
            </a:r>
          </a:p>
          <a:p>
            <a:pPr algn="l"/>
            <a:endPar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p>
            <a:pPr algn="l"/>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The figure below show how the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P</a:t>
            </a:r>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robability of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F</a:t>
            </a:r>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ailure on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D</a:t>
            </a:r>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emand (PFD) increase with time. </a:t>
            </a:r>
          </a:p>
          <a:p>
            <a:pPr algn="l"/>
            <a:endParaRPr lang="en-US"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p>
            <a:pPr algn="l"/>
            <a:r>
              <a:rPr lang="en-US" dirty="0">
                <a:solidFill>
                  <a:schemeClr val="accent1"/>
                </a:solidFill>
                <a:latin typeface="Verdana" panose="020B0604030504040204" pitchFamily="34" charset="0"/>
                <a:ea typeface="Verdana" panose="020B0604030504040204" pitchFamily="34" charset="0"/>
                <a:cs typeface="Verdana" panose="020B0604030504040204" pitchFamily="34" charset="0"/>
              </a:rPr>
              <a:t>Once the proof test conducted; the reliability is restored.</a:t>
            </a:r>
          </a:p>
        </p:txBody>
      </p:sp>
      <p:sp>
        <p:nvSpPr>
          <p:cNvPr id="6" name="Rectangle 5"/>
          <p:cNvSpPr/>
          <p:nvPr/>
        </p:nvSpPr>
        <p:spPr>
          <a:xfrm>
            <a:off x="2243493" y="3140968"/>
            <a:ext cx="3679382" cy="2677656"/>
          </a:xfrm>
          <a:prstGeom prst="rect">
            <a:avLst/>
          </a:prstGeom>
        </p:spPr>
        <p:txBody>
          <a:bodyPr wrap="square">
            <a:spAutoFit/>
          </a:bodyPr>
          <a:lstStyle/>
          <a:p>
            <a:pPr algn="l"/>
            <a:r>
              <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rPr>
              <a:t>Similar to the proof testing tasks:-</a:t>
            </a:r>
          </a:p>
          <a:p>
            <a:pPr algn="l"/>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marL="171450" indent="-171450">
              <a:buFont typeface="Arial" panose="020B0604020202020204" pitchFamily="34" charset="0"/>
              <a:buChar char="•"/>
            </a:pPr>
            <a:r>
              <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rPr>
              <a:t>Condition monitoring</a:t>
            </a:r>
          </a:p>
          <a:p>
            <a:pPr marL="171450" indent="-171450">
              <a:lnSpc>
                <a:spcPct val="150000"/>
              </a:lnSpc>
              <a:buFont typeface="Arial" panose="020B0604020202020204" pitchFamily="34" charset="0"/>
              <a:buChar char="•"/>
            </a:pPr>
            <a:r>
              <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rPr>
              <a:t>Inspection</a:t>
            </a:r>
          </a:p>
          <a:p>
            <a:pPr marL="171450" indent="-171450">
              <a:lnSpc>
                <a:spcPct val="150000"/>
              </a:lnSpc>
              <a:buFont typeface="Arial" panose="020B0604020202020204" pitchFamily="34" charset="0"/>
              <a:buChar char="•"/>
            </a:pPr>
            <a:r>
              <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rPr>
              <a:t>Calibration</a:t>
            </a:r>
          </a:p>
          <a:p>
            <a:pPr marL="171450" indent="-171450">
              <a:lnSpc>
                <a:spcPct val="150000"/>
              </a:lnSpc>
              <a:buFont typeface="Arial" panose="020B0604020202020204" pitchFamily="34" charset="0"/>
              <a:buChar char="•"/>
            </a:pPr>
            <a:r>
              <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rPr>
              <a:t>PMs jobs.</a:t>
            </a:r>
          </a:p>
          <a:p>
            <a:pPr marL="171450" indent="-171450">
              <a:lnSpc>
                <a:spcPct val="150000"/>
              </a:lnSpc>
              <a:buFont typeface="Arial" panose="020B0604020202020204" pitchFamily="34" charset="0"/>
              <a:buChar char="•"/>
            </a:pPr>
            <a:r>
              <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rPr>
              <a:t>Proof testing</a:t>
            </a:r>
          </a:p>
          <a:p>
            <a:pPr marL="171450" indent="-171450">
              <a:buFont typeface="Arial" panose="020B0604020202020204" pitchFamily="34" charset="0"/>
              <a:buChar char="•"/>
            </a:pPr>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grpSp>
        <p:nvGrpSpPr>
          <p:cNvPr id="8" name="Group 7"/>
          <p:cNvGrpSpPr/>
          <p:nvPr/>
        </p:nvGrpSpPr>
        <p:grpSpPr>
          <a:xfrm>
            <a:off x="6428304" y="3415734"/>
            <a:ext cx="3124080" cy="1384994"/>
            <a:chOff x="1655152" y="3837152"/>
            <a:chExt cx="1935750" cy="548658"/>
          </a:xfrm>
        </p:grpSpPr>
        <p:sp>
          <p:nvSpPr>
            <p:cNvPr id="9" name="Rectangle 8"/>
            <p:cNvSpPr/>
            <p:nvPr/>
          </p:nvSpPr>
          <p:spPr>
            <a:xfrm>
              <a:off x="1655152" y="3837152"/>
              <a:ext cx="1935750" cy="548658"/>
            </a:xfrm>
            <a:prstGeom prst="rect">
              <a:avLst/>
            </a:prstGeom>
            <a:ln w="28575">
              <a:solidFill>
                <a:srgbClr val="FFC000"/>
              </a:solidFill>
            </a:ln>
          </p:spPr>
          <p:txBody>
            <a:bodyPr wrap="square">
              <a:spAutoFit/>
            </a:bodyPr>
            <a:lstStyle/>
            <a:p>
              <a:pPr algn="l"/>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r>
                <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rPr>
                <a:t>Reliability Decrease</a:t>
              </a:r>
            </a:p>
            <a:p>
              <a:pPr algn="l"/>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r>
                <a:rPr lang="en-US" sz="1400" b="1" dirty="0">
                  <a:solidFill>
                    <a:schemeClr val="accent2"/>
                  </a:solidFill>
                  <a:latin typeface="Verdana" panose="020B0604030504040204" pitchFamily="34" charset="0"/>
                  <a:ea typeface="Verdana" panose="020B0604030504040204" pitchFamily="34" charset="0"/>
                  <a:cs typeface="Verdana" panose="020B0604030504040204" pitchFamily="34" charset="0"/>
                </a:rPr>
                <a:t>when PFD Increase </a:t>
              </a:r>
              <a:endPar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p:txBody>
        </p:sp>
        <p:sp>
          <p:nvSpPr>
            <p:cNvPr id="10" name="Left Arrow 9"/>
            <p:cNvSpPr/>
            <p:nvPr/>
          </p:nvSpPr>
          <p:spPr bwMode="auto">
            <a:xfrm rot="16200000">
              <a:off x="3181006" y="3926789"/>
              <a:ext cx="197893" cy="143302"/>
            </a:xfrm>
            <a:prstGeom prst="leftArrow">
              <a:avLst/>
            </a:prstGeom>
            <a:solidFill>
              <a:srgbClr val="FF2A15"/>
            </a:solidFill>
            <a:ln w="9525" cap="flat" cmpd="sng" algn="ctr">
              <a:solidFill>
                <a:srgbClr val="FF0000"/>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1600" dirty="0">
                <a:latin typeface="Arial" pitchFamily="34" charset="0"/>
              </a:endParaRPr>
            </a:p>
          </p:txBody>
        </p:sp>
        <p:sp>
          <p:nvSpPr>
            <p:cNvPr id="11" name="Left Arrow 10"/>
            <p:cNvSpPr/>
            <p:nvPr/>
          </p:nvSpPr>
          <p:spPr bwMode="auto">
            <a:xfrm rot="5400000">
              <a:off x="3181006" y="4187023"/>
              <a:ext cx="197893" cy="143302"/>
            </a:xfrm>
            <a:prstGeom prst="leftArrow">
              <a:avLst/>
            </a:prstGeom>
            <a:solidFill>
              <a:srgbClr val="00D06D"/>
            </a:solidFill>
            <a:ln w="9525" cap="flat" cmpd="sng" algn="ctr">
              <a:solidFill>
                <a:srgbClr val="00D06D"/>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1600" dirty="0">
                <a:latin typeface="Arial" pitchFamily="34" charset="0"/>
              </a:endParaRPr>
            </a:p>
          </p:txBody>
        </p:sp>
      </p:grpSp>
      <p:sp>
        <p:nvSpPr>
          <p:cNvPr id="12" name="Title 1"/>
          <p:cNvSpPr>
            <a:spLocks noGrp="1"/>
          </p:cNvSpPr>
          <p:nvPr>
            <p:ph type="title"/>
          </p:nvPr>
        </p:nvSpPr>
        <p:spPr>
          <a:xfrm>
            <a:off x="76201" y="222253"/>
            <a:ext cx="10515600" cy="1325563"/>
          </a:xfrm>
        </p:spPr>
        <p:txBody>
          <a:bodyPr/>
          <a:lstStyle/>
          <a:p>
            <a:r>
              <a:rPr lang="en-US" sz="4800" dirty="0" smtClean="0">
                <a:solidFill>
                  <a:schemeClr val="accent6">
                    <a:lumMod val="50000"/>
                  </a:schemeClr>
                </a:solidFill>
                <a:latin typeface="Cosmos-Medium" panose="020B0600000000000000"/>
              </a:rPr>
              <a:t>Process Safety</a:t>
            </a:r>
            <a:endParaRPr lang="en-US" sz="4800" dirty="0">
              <a:solidFill>
                <a:schemeClr val="accent6">
                  <a:lumMod val="50000"/>
                </a:schemeClr>
              </a:solidFill>
              <a:latin typeface="Cosmos-Medium" panose="020B0600000000000000"/>
            </a:endParaRPr>
          </a:p>
        </p:txBody>
      </p:sp>
    </p:spTree>
    <p:extLst>
      <p:ext uri="{BB962C8B-B14F-4D97-AF65-F5344CB8AC3E}">
        <p14:creationId xmlns:p14="http://schemas.microsoft.com/office/powerpoint/2010/main" val="161543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76" y="159222"/>
            <a:ext cx="10515600" cy="1325563"/>
          </a:xfrm>
        </p:spPr>
        <p:txBody>
          <a:bodyPr/>
          <a:lstStyle/>
          <a:p>
            <a:r>
              <a:rPr lang="en-US" dirty="0" smtClean="0">
                <a:latin typeface="Cosmos-Medium" panose="020B0600000000000000"/>
              </a:rPr>
              <a:t>Case Study: Deep Water Horizon</a:t>
            </a:r>
            <a:endParaRPr lang="en-US" dirty="0">
              <a:latin typeface="Cosmos-Medium" panose="020B0600000000000000"/>
            </a:endParaRPr>
          </a:p>
        </p:txBody>
      </p:sp>
      <p:pic>
        <p:nvPicPr>
          <p:cNvPr id="3" name="Picture 2" descr="http://news.bbc.co.uk/nol/shared/bsp/hi/dhtml_slides/10/oil_blowout_preventer/img/s1.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36160" y="1484785"/>
            <a:ext cx="2808312" cy="434915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847528" y="1262893"/>
            <a:ext cx="5544616" cy="1477328"/>
          </a:xfrm>
          <a:prstGeom prst="rect">
            <a:avLst/>
          </a:prstGeom>
        </p:spPr>
        <p:txBody>
          <a:bodyPr wrap="square">
            <a:spAutoFit/>
          </a:bodyPr>
          <a:lstStyle/>
          <a:p>
            <a:pPr algn="l">
              <a:lnSpc>
                <a:spcPct val="150000"/>
              </a:lnSpc>
            </a:pPr>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O</a:t>
            </a:r>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n </a:t>
            </a:r>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April 20, </a:t>
            </a:r>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2010</a:t>
            </a:r>
          </a:p>
          <a:p>
            <a:pPr algn="l">
              <a:lnSpc>
                <a:spcPct val="150000"/>
              </a:lnSpc>
            </a:pPr>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11 </a:t>
            </a:r>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killed and 17 Injured</a:t>
            </a:r>
          </a:p>
          <a:p>
            <a:pPr algn="l">
              <a:lnSpc>
                <a:spcPct val="150000"/>
              </a:lnSpc>
            </a:pPr>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Due to the failure of the </a:t>
            </a:r>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Safety Instrumented System (SIS). </a:t>
            </a:r>
          </a:p>
          <a:p>
            <a:pPr algn="l">
              <a:lnSpc>
                <a:spcPct val="150000"/>
              </a:lnSpc>
            </a:pPr>
            <a:endPar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lnSpc>
                <a:spcPct val="150000"/>
              </a:lnSpc>
            </a:pPr>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This failure was linked to inability to perform functional test.</a:t>
            </a:r>
            <a:endPar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p:txBody>
      </p:sp>
      <p:grpSp>
        <p:nvGrpSpPr>
          <p:cNvPr id="9" name="Group 8"/>
          <p:cNvGrpSpPr/>
          <p:nvPr/>
        </p:nvGrpSpPr>
        <p:grpSpPr>
          <a:xfrm>
            <a:off x="1698951" y="2913005"/>
            <a:ext cx="5821690" cy="3108543"/>
            <a:chOff x="404344" y="2913004"/>
            <a:chExt cx="5821690" cy="3108543"/>
          </a:xfrm>
        </p:grpSpPr>
        <p:sp>
          <p:nvSpPr>
            <p:cNvPr id="6" name="Rectangle 5"/>
            <p:cNvSpPr/>
            <p:nvPr/>
          </p:nvSpPr>
          <p:spPr bwMode="auto">
            <a:xfrm>
              <a:off x="3353421" y="2913004"/>
              <a:ext cx="2872613" cy="261609"/>
            </a:xfrm>
            <a:prstGeom prst="rect">
              <a:avLst/>
            </a:prstGeom>
            <a:solidFill>
              <a:srgbClr val="FFFF00">
                <a:alpha val="30196"/>
              </a:srgbClr>
            </a:solidFill>
            <a:ln w="9525" cap="flat" cmpd="sng" algn="ctr">
              <a:no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1600" dirty="0">
                <a:latin typeface="Arial" pitchFamily="34" charset="0"/>
              </a:endParaRPr>
            </a:p>
          </p:txBody>
        </p:sp>
        <p:sp>
          <p:nvSpPr>
            <p:cNvPr id="7" name="Rectangle 6"/>
            <p:cNvSpPr/>
            <p:nvPr/>
          </p:nvSpPr>
          <p:spPr bwMode="auto">
            <a:xfrm>
              <a:off x="404346" y="5762984"/>
              <a:ext cx="4594844" cy="155749"/>
            </a:xfrm>
            <a:prstGeom prst="rect">
              <a:avLst/>
            </a:prstGeom>
            <a:solidFill>
              <a:srgbClr val="FFFF00">
                <a:alpha val="30196"/>
              </a:srgbClr>
            </a:solidFill>
            <a:ln w="9525" cap="flat" cmpd="sng" algn="ctr">
              <a:no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1600" dirty="0">
                <a:latin typeface="Arial" pitchFamily="34" charset="0"/>
              </a:endParaRPr>
            </a:p>
          </p:txBody>
        </p:sp>
        <p:sp>
          <p:nvSpPr>
            <p:cNvPr id="8" name="Rectangle 7"/>
            <p:cNvSpPr/>
            <p:nvPr/>
          </p:nvSpPr>
          <p:spPr bwMode="auto">
            <a:xfrm>
              <a:off x="3648318" y="5590200"/>
              <a:ext cx="2305203" cy="172784"/>
            </a:xfrm>
            <a:prstGeom prst="rect">
              <a:avLst/>
            </a:prstGeom>
            <a:solidFill>
              <a:srgbClr val="FFFF00">
                <a:alpha val="30196"/>
              </a:srgbClr>
            </a:solidFill>
            <a:ln w="9525" cap="flat" cmpd="sng" algn="ctr">
              <a:no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1600" dirty="0">
                <a:latin typeface="Arial" pitchFamily="34" charset="0"/>
              </a:endParaRPr>
            </a:p>
          </p:txBody>
        </p:sp>
        <p:sp>
          <p:nvSpPr>
            <p:cNvPr id="5" name="Rectangle 4"/>
            <p:cNvSpPr/>
            <p:nvPr/>
          </p:nvSpPr>
          <p:spPr>
            <a:xfrm>
              <a:off x="404344" y="2913004"/>
              <a:ext cx="5693193" cy="3108543"/>
            </a:xfrm>
            <a:prstGeom prst="rect">
              <a:avLst/>
            </a:prstGeom>
          </p:spPr>
          <p:txBody>
            <a:bodyPr wrap="square">
              <a:spAutoFit/>
            </a:bodyPr>
            <a:lstStyle/>
            <a:p>
              <a:pPr algn="justLow"/>
              <a:r>
                <a:rPr lang="en-US" sz="1400" i="1" dirty="0">
                  <a:solidFill>
                    <a:schemeClr val="tx1">
                      <a:lumMod val="50000"/>
                    </a:schemeClr>
                  </a:solidFill>
                  <a:latin typeface="Times New Roman" panose="02020603050405020304" pitchFamily="18" charset="0"/>
                  <a:cs typeface="Times New Roman" panose="02020603050405020304" pitchFamily="18" charset="0"/>
                </a:rPr>
                <a:t>The design of the BOP control system did not allow independent functional testing of its redundant </a:t>
              </a:r>
              <a:r>
                <a:rPr lang="en-US" sz="1400" i="1" dirty="0">
                  <a:solidFill>
                    <a:schemeClr val="tx1">
                      <a:lumMod val="50000"/>
                    </a:schemeClr>
                  </a:solidFill>
                  <a:latin typeface="Times New Roman" panose="02020603050405020304" pitchFamily="18" charset="0"/>
                  <a:cs typeface="Times New Roman" panose="02020603050405020304" pitchFamily="18" charset="0"/>
                </a:rPr>
                <a:t>AMF/deadman </a:t>
              </a:r>
              <a:r>
                <a:rPr lang="en-US" sz="1400" i="1" dirty="0">
                  <a:solidFill>
                    <a:schemeClr val="tx1">
                      <a:lumMod val="50000"/>
                    </a:schemeClr>
                  </a:solidFill>
                  <a:latin typeface="Times New Roman" panose="02020603050405020304" pitchFamily="18" charset="0"/>
                  <a:cs typeface="Times New Roman" panose="02020603050405020304" pitchFamily="18" charset="0"/>
                </a:rPr>
                <a:t>subsystems either while the BOP was on the rig or while it was in subsea service. There were four separate emergency subsystems which could activate the </a:t>
              </a:r>
              <a:r>
                <a:rPr lang="en-US" sz="1400" i="1" dirty="0">
                  <a:solidFill>
                    <a:schemeClr val="tx1">
                      <a:lumMod val="50000"/>
                    </a:schemeClr>
                  </a:solidFill>
                  <a:latin typeface="Times New Roman" panose="02020603050405020304" pitchFamily="18" charset="0"/>
                  <a:cs typeface="Times New Roman" panose="02020603050405020304" pitchFamily="18" charset="0"/>
                </a:rPr>
                <a:t>AMF/deadman</a:t>
              </a:r>
              <a:r>
                <a:rPr lang="en-US" sz="1400" i="1" dirty="0">
                  <a:solidFill>
                    <a:schemeClr val="tx1">
                      <a:lumMod val="50000"/>
                    </a:schemeClr>
                  </a:solidFill>
                  <a:latin typeface="Times New Roman" panose="02020603050405020304" pitchFamily="18" charset="0"/>
                  <a:cs typeface="Times New Roman" panose="02020603050405020304" pitchFamily="18" charset="0"/>
                </a:rPr>
                <a:t>; there were two control pods, each with its own 27 volt battery pack, and each of these two pods had two independent subsea electronics modules (SEMs), each with its own programmable logic controller (PLC), </a:t>
              </a:r>
              <a:r>
                <a:rPr lang="en-US" sz="1400" i="1" dirty="0">
                  <a:solidFill>
                    <a:schemeClr val="tx1">
                      <a:lumMod val="50000"/>
                    </a:schemeClr>
                  </a:solidFill>
                  <a:latin typeface="Times New Roman" panose="02020603050405020304" pitchFamily="18" charset="0"/>
                  <a:cs typeface="Times New Roman" panose="02020603050405020304" pitchFamily="18" charset="0"/>
                </a:rPr>
                <a:t>AMF/deadman </a:t>
              </a:r>
              <a:r>
                <a:rPr lang="en-US" sz="1400" i="1" dirty="0">
                  <a:solidFill>
                    <a:schemeClr val="tx1">
                      <a:lumMod val="50000"/>
                    </a:schemeClr>
                  </a:solidFill>
                  <a:latin typeface="Times New Roman" panose="02020603050405020304" pitchFamily="18" charset="0"/>
                  <a:cs typeface="Times New Roman" panose="02020603050405020304" pitchFamily="18" charset="0"/>
                </a:rPr>
                <a:t>card and 9 volt battery pack. However, the four subsystems could not be independently tested using the BOP control system. Without independent functional testing for each of these four subsystems, latent failures which disable as many as three of these redundant systems could still result in a successful overall </a:t>
              </a:r>
              <a:r>
                <a:rPr lang="en-US" sz="1400" i="1" dirty="0">
                  <a:solidFill>
                    <a:schemeClr val="tx1">
                      <a:lumMod val="50000"/>
                    </a:schemeClr>
                  </a:solidFill>
                  <a:latin typeface="Times New Roman" panose="02020603050405020304" pitchFamily="18" charset="0"/>
                  <a:cs typeface="Times New Roman" panose="02020603050405020304" pitchFamily="18" charset="0"/>
                </a:rPr>
                <a:t>AMF/deadman </a:t>
              </a:r>
              <a:r>
                <a:rPr lang="en-US" sz="1400" i="1" dirty="0">
                  <a:solidFill>
                    <a:schemeClr val="tx1">
                      <a:lumMod val="50000"/>
                    </a:schemeClr>
                  </a:solidFill>
                  <a:latin typeface="Times New Roman" panose="02020603050405020304" pitchFamily="18" charset="0"/>
                  <a:cs typeface="Times New Roman" panose="02020603050405020304" pitchFamily="18" charset="0"/>
                </a:rPr>
                <a:t>test result. A successful test even with no working redundant backups would fail to reveal that the reliability of the </a:t>
              </a:r>
              <a:r>
                <a:rPr lang="en-US" sz="1400" i="1" dirty="0">
                  <a:solidFill>
                    <a:schemeClr val="tx1">
                      <a:lumMod val="50000"/>
                    </a:schemeClr>
                  </a:solidFill>
                  <a:latin typeface="Times New Roman" panose="02020603050405020304" pitchFamily="18" charset="0"/>
                  <a:cs typeface="Times New Roman" panose="02020603050405020304" pitchFamily="18" charset="0"/>
                </a:rPr>
                <a:t>AMF/deadman </a:t>
              </a:r>
              <a:r>
                <a:rPr lang="en-US" sz="1400" i="1" dirty="0">
                  <a:solidFill>
                    <a:schemeClr val="tx1">
                      <a:lumMod val="50000"/>
                    </a:schemeClr>
                  </a:solidFill>
                  <a:latin typeface="Times New Roman" panose="02020603050405020304" pitchFamily="18" charset="0"/>
                  <a:cs typeface="Times New Roman" panose="02020603050405020304" pitchFamily="18" charset="0"/>
                </a:rPr>
                <a:t>emergency safety was severely compromised. </a:t>
              </a:r>
              <a:r>
                <a:rPr lang="en-US" sz="1400" i="1" dirty="0">
                  <a:solidFill>
                    <a:schemeClr val="tx1">
                      <a:lumMod val="50000"/>
                    </a:schemeClr>
                  </a:solidFill>
                  <a:latin typeface="Times New Roman" panose="02020603050405020304" pitchFamily="18" charset="0"/>
                  <a:cs typeface="Times New Roman" panose="02020603050405020304" pitchFamily="18" charset="0"/>
                </a:rPr>
                <a:t>*</a:t>
              </a:r>
              <a:endParaRPr lang="en-US" sz="1400" i="1" dirty="0">
                <a:solidFill>
                  <a:schemeClr val="tx1">
                    <a:lumMod val="50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782445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latin typeface="Cosmos-Medium" panose="020B0600000000000000"/>
              </a:rPr>
              <a:t>Deep Water Horizon</a:t>
            </a:r>
            <a:endParaRPr lang="en-GB" dirty="0"/>
          </a:p>
        </p:txBody>
      </p:sp>
      <p:sp>
        <p:nvSpPr>
          <p:cNvPr id="3" name="Subtitle 2"/>
          <p:cNvSpPr>
            <a:spLocks noGrp="1"/>
          </p:cNvSpPr>
          <p:nvPr>
            <p:ph type="subTitle" idx="1"/>
          </p:nvPr>
        </p:nvSpPr>
        <p:spPr/>
        <p:txBody>
          <a:bodyPr/>
          <a:lstStyle/>
          <a:p>
            <a:r>
              <a:rPr lang="en-US" dirty="0" smtClean="0"/>
              <a:t>Video</a:t>
            </a:r>
            <a:endParaRPr lang="en-GB" dirty="0"/>
          </a:p>
        </p:txBody>
      </p:sp>
    </p:spTree>
    <p:extLst>
      <p:ext uri="{BB962C8B-B14F-4D97-AF65-F5344CB8AC3E}">
        <p14:creationId xmlns:p14="http://schemas.microsoft.com/office/powerpoint/2010/main" val="2467652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80975"/>
            <a:ext cx="10515600" cy="1325563"/>
          </a:xfrm>
        </p:spPr>
        <p:txBody>
          <a:bodyPr/>
          <a:lstStyle/>
          <a:p>
            <a:r>
              <a:rPr lang="en-US" dirty="0" smtClean="0">
                <a:latin typeface="Cosmos-Medium" panose="020B0600000000000000"/>
              </a:rPr>
              <a:t>Availability </a:t>
            </a:r>
            <a:endParaRPr lang="en-US" dirty="0">
              <a:latin typeface="Cosmos-Medium" panose="020B0600000000000000"/>
            </a:endParaRPr>
          </a:p>
        </p:txBody>
      </p:sp>
      <p:sp>
        <p:nvSpPr>
          <p:cNvPr id="3" name="Rectangle 2"/>
          <p:cNvSpPr/>
          <p:nvPr/>
        </p:nvSpPr>
        <p:spPr>
          <a:xfrm>
            <a:off x="2135560" y="1412776"/>
            <a:ext cx="7704856" cy="3416320"/>
          </a:xfrm>
          <a:prstGeom prst="rect">
            <a:avLst/>
          </a:prstGeom>
        </p:spPr>
        <p:txBody>
          <a:bodyPr wrap="square">
            <a:spAutoFit/>
          </a:bodyPr>
          <a:lstStyle/>
          <a:p>
            <a:pPr algn="l"/>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AVILABILITY</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is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of time where the equipment is available for use. </a:t>
            </a: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To calculate it we need </a:t>
            </a: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2</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 things:-</a:t>
            </a: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marL="228600" indent="-228600">
              <a:buFont typeface="+mj-lt"/>
              <a:buAutoNum type="arabicPeriod"/>
            </a:pP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Operating Cycle </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(Time between TAs)</a:t>
            </a:r>
          </a:p>
          <a:p>
            <a:pPr marL="228600" indent="-228600">
              <a:buFont typeface="+mj-lt"/>
              <a:buAutoNum type="arabicPeriod"/>
            </a:pP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marL="228600" indent="-228600">
              <a:buFont typeface="+mj-lt"/>
              <a:buAutoNum type="arabicPeriod"/>
            </a:pP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marL="228600" indent="-228600">
              <a:buFont typeface="+mj-lt"/>
              <a:buAutoNum type="arabicPeriod"/>
            </a:pPr>
            <a:r>
              <a:rPr lang="en-US" b="1" dirty="0">
                <a:solidFill>
                  <a:schemeClr val="accent1"/>
                </a:solidFill>
                <a:latin typeface="Verdana" panose="020B0604030504040204" pitchFamily="34" charset="0"/>
                <a:ea typeface="Verdana" panose="020B0604030504040204" pitchFamily="34" charset="0"/>
                <a:cs typeface="Verdana" panose="020B0604030504040204" pitchFamily="34" charset="0"/>
              </a:rPr>
              <a:t>Up Time </a:t>
            </a:r>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(time the equipment were running)</a:t>
            </a: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mc:AlternateContent xmlns:mc="http://schemas.openxmlformats.org/markup-compatibility/2006" xmlns:a14="http://schemas.microsoft.com/office/drawing/2010/main">
        <mc:Choice Requires="a14">
          <p:graphicFrame>
            <p:nvGraphicFramePr>
              <p:cNvPr id="4" name="Table 3"/>
              <p:cNvGraphicFramePr>
                <a:graphicFrameLocks noGrp="1"/>
              </p:cNvGraphicFramePr>
              <p:nvPr>
                <p:extLst/>
              </p:nvPr>
            </p:nvGraphicFramePr>
            <p:xfrm>
              <a:off x="3719736" y="5013176"/>
              <a:ext cx="5100182" cy="1044550"/>
            </p:xfrm>
            <a:graphic>
              <a:graphicData uri="http://schemas.openxmlformats.org/drawingml/2006/table">
                <a:tbl>
                  <a:tblPr firstRow="1" bandRow="1">
                    <a:tableStyleId>{5C22544A-7EE6-4342-B048-85BDC9FD1C3A}</a:tableStyleId>
                  </a:tblPr>
                  <a:tblGrid>
                    <a:gridCol w="1648429">
                      <a:extLst>
                        <a:ext uri="{9D8B030D-6E8A-4147-A177-3AD203B41FA5}">
                          <a16:colId xmlns="" xmlns:a16="http://schemas.microsoft.com/office/drawing/2014/main" val="2222346562"/>
                        </a:ext>
                      </a:extLst>
                    </a:gridCol>
                    <a:gridCol w="3451753">
                      <a:extLst>
                        <a:ext uri="{9D8B030D-6E8A-4147-A177-3AD203B41FA5}">
                          <a16:colId xmlns="" xmlns:a16="http://schemas.microsoft.com/office/drawing/2014/main" val="1752114981"/>
                        </a:ext>
                      </a:extLst>
                    </a:gridCol>
                  </a:tblGrid>
                  <a:tr h="1044550">
                    <a:tc>
                      <a:txBody>
                        <a:bodyPr/>
                        <a:lstStyle/>
                        <a:p>
                          <a:pPr/>
                          <a14:m>
                            <m:oMathPara xmlns:m="http://schemas.openxmlformats.org/officeDocument/2006/math">
                              <m:oMathParaPr>
                                <m:jc m:val="centerGroup"/>
                              </m:oMathParaPr>
                              <m:oMath xmlns:m="http://schemas.openxmlformats.org/officeDocument/2006/math">
                                <m:sSub>
                                  <m:sSubPr>
                                    <m:ctrlPr>
                                      <a:rPr lang="en-US" sz="4000" b="1" i="1" smtClean="0">
                                        <a:solidFill>
                                          <a:schemeClr val="accent4"/>
                                        </a:solidFill>
                                        <a:latin typeface="Cambria Math" panose="02040503050406030204" pitchFamily="18" charset="0"/>
                                      </a:rPr>
                                    </m:ctrlPr>
                                  </m:sSubPr>
                                  <m:e>
                                    <m:r>
                                      <a:rPr lang="en-US" sz="4000" b="1" i="1">
                                        <a:solidFill>
                                          <a:schemeClr val="accent4"/>
                                        </a:solidFill>
                                        <a:latin typeface="Cambria Math" panose="02040503050406030204" pitchFamily="18" charset="0"/>
                                      </a:rPr>
                                      <m:t>𝑨</m:t>
                                    </m:r>
                                  </m:e>
                                  <m:sub>
                                    <m:r>
                                      <a:rPr lang="en-US" sz="4000" b="1" i="1" smtClean="0">
                                        <a:solidFill>
                                          <a:schemeClr val="accent4"/>
                                        </a:solidFill>
                                        <a:latin typeface="Cambria Math" panose="02040503050406030204" pitchFamily="18" charset="0"/>
                                      </a:rPr>
                                      <m:t>𝑶</m:t>
                                    </m:r>
                                  </m:sub>
                                </m:sSub>
                              </m:oMath>
                            </m:oMathPara>
                          </a14:m>
                          <a:endParaRPr lang="en-US" sz="4000" dirty="0"/>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370058"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lang="en-US" sz="2400" b="1" i="1" smtClean="0">
                                    <a:solidFill>
                                      <a:schemeClr val="accent4"/>
                                    </a:solidFill>
                                    <a:latin typeface="Cambria Math" panose="02040503050406030204" pitchFamily="18" charset="0"/>
                                  </a:rPr>
                                  <m:t>= </m:t>
                                </m:r>
                                <m:f>
                                  <m:fPr>
                                    <m:ctrlPr>
                                      <a:rPr lang="en-US" sz="2400" b="1" i="1">
                                        <a:solidFill>
                                          <a:schemeClr val="accent4"/>
                                        </a:solidFill>
                                        <a:latin typeface="Cambria Math" panose="02040503050406030204" pitchFamily="18" charset="0"/>
                                      </a:rPr>
                                    </m:ctrlPr>
                                  </m:fPr>
                                  <m:num>
                                    <m:r>
                                      <a:rPr lang="en-US" sz="2400" b="1" i="1">
                                        <a:solidFill>
                                          <a:schemeClr val="accent4"/>
                                        </a:solidFill>
                                        <a:latin typeface="Cambria Math" panose="02040503050406030204" pitchFamily="18" charset="0"/>
                                      </a:rPr>
                                      <m:t>𝑼𝒑𝒕𝒊𝒎𝒆</m:t>
                                    </m:r>
                                  </m:num>
                                  <m:den>
                                    <m:r>
                                      <a:rPr lang="en-US" sz="2400" b="1" i="1">
                                        <a:solidFill>
                                          <a:schemeClr val="accent4"/>
                                        </a:solidFill>
                                        <a:latin typeface="Cambria Math" panose="02040503050406030204" pitchFamily="18" charset="0"/>
                                      </a:rPr>
                                      <m:t>𝑶𝒑𝒆𝒓𝒂𝒕𝒊𝒏𝒈</m:t>
                                    </m:r>
                                    <m:r>
                                      <a:rPr lang="en-US" sz="2400" b="1" i="1">
                                        <a:solidFill>
                                          <a:schemeClr val="accent4"/>
                                        </a:solidFill>
                                        <a:latin typeface="Cambria Math" panose="02040503050406030204" pitchFamily="18" charset="0"/>
                                      </a:rPr>
                                      <m:t> </m:t>
                                    </m:r>
                                    <m:r>
                                      <a:rPr lang="en-US" sz="2400" b="1" i="1">
                                        <a:solidFill>
                                          <a:schemeClr val="accent4"/>
                                        </a:solidFill>
                                        <a:latin typeface="Cambria Math" panose="02040503050406030204" pitchFamily="18" charset="0"/>
                                      </a:rPr>
                                      <m:t>𝑪𝒚𝒄𝒍𝒆</m:t>
                                    </m:r>
                                  </m:den>
                                </m:f>
                              </m:oMath>
                            </m:oMathPara>
                          </a14:m>
                          <a:endParaRPr lang="en-US" sz="2000" kern="0" dirty="0"/>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 xmlns:a16="http://schemas.microsoft.com/office/drawing/2014/main" val="2217904408"/>
                      </a:ext>
                    </a:extLst>
                  </a:tr>
                </a:tbl>
              </a:graphicData>
            </a:graphic>
          </p:graphicFrame>
        </mc:Choice>
        <mc:Fallback xmlns="">
          <p:graphicFrame>
            <p:nvGraphicFramePr>
              <p:cNvPr id="4" name="Table 3"/>
              <p:cNvGraphicFramePr>
                <a:graphicFrameLocks noGrp="1"/>
              </p:cNvGraphicFramePr>
              <p:nvPr>
                <p:extLst>
                  <p:ext uri="{D42A27DB-BD31-4B8C-83A1-F6EECF244321}">
                    <p14:modId xmlns:p14="http://schemas.microsoft.com/office/powerpoint/2010/main" val="1177230732"/>
                  </p:ext>
                </p:extLst>
              </p:nvPr>
            </p:nvGraphicFramePr>
            <p:xfrm>
              <a:off x="2425130" y="5013176"/>
              <a:ext cx="5100182" cy="1044550"/>
            </p:xfrm>
            <a:graphic>
              <a:graphicData uri="http://schemas.openxmlformats.org/drawingml/2006/table">
                <a:tbl>
                  <a:tblPr firstRow="1" bandRow="1">
                    <a:tableStyleId>{5C22544A-7EE6-4342-B048-85BDC9FD1C3A}</a:tableStyleId>
                  </a:tblPr>
                  <a:tblGrid>
                    <a:gridCol w="1648429">
                      <a:extLst>
                        <a:ext uri="{9D8B030D-6E8A-4147-A177-3AD203B41FA5}">
                          <a16:colId xmlns:a16="http://schemas.microsoft.com/office/drawing/2014/main" val="2222346562"/>
                        </a:ext>
                      </a:extLst>
                    </a:gridCol>
                    <a:gridCol w="3451753">
                      <a:extLst>
                        <a:ext uri="{9D8B030D-6E8A-4147-A177-3AD203B41FA5}">
                          <a16:colId xmlns:a16="http://schemas.microsoft.com/office/drawing/2014/main" val="1752114981"/>
                        </a:ext>
                      </a:extLst>
                    </a:gridCol>
                  </a:tblGrid>
                  <a:tr h="1044550">
                    <a:tc>
                      <a:txBody>
                        <a:bodyPr/>
                        <a:lstStyle/>
                        <a:p>
                          <a:endParaRPr lang="en-US"/>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blipFill>
                          <a:blip r:embed="rId2"/>
                          <a:stretch>
                            <a:fillRect l="-369" t="-581" r="-209963" b="-1163"/>
                          </a:stretch>
                        </a:blipFill>
                      </a:tcPr>
                    </a:tc>
                    <a:tc>
                      <a:txBody>
                        <a:bodyPr/>
                        <a:lstStyle/>
                        <a:p>
                          <a:endParaRPr lang="en-US"/>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blipFill>
                          <a:blip r:embed="rId2"/>
                          <a:stretch>
                            <a:fillRect l="-47972" t="-581" r="-353" b="-1163"/>
                          </a:stretch>
                        </a:blipFill>
                      </a:tcPr>
                    </a:tc>
                    <a:extLst>
                      <a:ext uri="{0D108BD9-81ED-4DB2-BD59-A6C34878D82A}">
                        <a16:rowId xmlns:a16="http://schemas.microsoft.com/office/drawing/2014/main" val="2217904408"/>
                      </a:ext>
                    </a:extLst>
                  </a:tr>
                </a:tbl>
              </a:graphicData>
            </a:graphic>
          </p:graphicFrame>
        </mc:Fallback>
      </mc:AlternateContent>
    </p:spTree>
    <p:extLst>
      <p:ext uri="{BB962C8B-B14F-4D97-AF65-F5344CB8AC3E}">
        <p14:creationId xmlns:p14="http://schemas.microsoft.com/office/powerpoint/2010/main" val="3266324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65103"/>
            <a:ext cx="10515600" cy="1325563"/>
          </a:xfrm>
        </p:spPr>
        <p:txBody>
          <a:bodyPr/>
          <a:lstStyle/>
          <a:p>
            <a:r>
              <a:rPr lang="en-US" dirty="0" smtClean="0">
                <a:latin typeface="Cosmos-Medium" panose="020B0600000000000000"/>
              </a:rPr>
              <a:t>Availability </a:t>
            </a:r>
            <a:endParaRPr lang="en-US" dirty="0">
              <a:latin typeface="Cosmos-Medium" panose="020B0600000000000000"/>
            </a:endParaRPr>
          </a:p>
        </p:txBody>
      </p:sp>
      <p:pic>
        <p:nvPicPr>
          <p:cNvPr id="5" name="Picture 4" descr="Image result"/>
          <p:cNvPicPr>
            <a:picLocks noChangeAspect="1" noChangeArrowheads="1"/>
          </p:cNvPicPr>
          <p:nvPr/>
        </p:nvPicPr>
        <p:blipFill>
          <a:blip r:embed="rId2" cstate="print">
            <a:clrChange>
              <a:clrFrom>
                <a:srgbClr val="FFFFFF"/>
              </a:clrFrom>
              <a:clrTo>
                <a:srgbClr val="FFFFFF">
                  <a:alpha val="0"/>
                </a:srgbClr>
              </a:clrTo>
            </a:clrChange>
            <a:duotone>
              <a:schemeClr val="accent2">
                <a:shade val="45000"/>
                <a:satMod val="135000"/>
              </a:schemeClr>
              <a:prstClr val="white"/>
            </a:duotone>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1703513" y="2276873"/>
            <a:ext cx="3175367" cy="317536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5591945" y="3068960"/>
            <a:ext cx="1856157" cy="1446550"/>
          </a:xfrm>
          <a:prstGeom prst="rect">
            <a:avLst/>
          </a:prstGeom>
        </p:spPr>
        <p:txBody>
          <a:bodyPr wrap="square">
            <a:spAutoFit/>
          </a:bodyPr>
          <a:lstStyle/>
          <a:p>
            <a:r>
              <a:rPr lang="en-US" sz="8800" b="1" dirty="0">
                <a:solidFill>
                  <a:schemeClr val="accent1"/>
                </a:solidFill>
                <a:latin typeface="Verdana" panose="020B0604030504040204" pitchFamily="34" charset="0"/>
                <a:ea typeface="Verdana" panose="020B0604030504040204" pitchFamily="34" charset="0"/>
                <a:cs typeface="Verdana" panose="020B0604030504040204" pitchFamily="34" charset="0"/>
              </a:rPr>
              <a:t>=</a:t>
            </a:r>
            <a:endParaRPr lang="en-US" sz="8000" b="1"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p:txBody>
      </p:sp>
      <p:sp>
        <p:nvSpPr>
          <p:cNvPr id="7" name="Rectangle 6"/>
          <p:cNvSpPr/>
          <p:nvPr/>
        </p:nvSpPr>
        <p:spPr>
          <a:xfrm>
            <a:off x="7661196" y="2276872"/>
            <a:ext cx="1856157" cy="2646878"/>
          </a:xfrm>
          <a:prstGeom prst="rect">
            <a:avLst/>
          </a:prstGeom>
        </p:spPr>
        <p:txBody>
          <a:bodyPr wrap="square">
            <a:spAutoFit/>
          </a:bodyPr>
          <a:lstStyle/>
          <a:p>
            <a:r>
              <a:rPr lang="en-US" sz="16600" b="1" dirty="0">
                <a:solidFill>
                  <a:schemeClr val="accent5"/>
                </a:solidFill>
                <a:latin typeface="Verdana" panose="020B0604030504040204" pitchFamily="34" charset="0"/>
                <a:ea typeface="Verdana" panose="020B0604030504040204" pitchFamily="34" charset="0"/>
                <a:cs typeface="Verdana" panose="020B0604030504040204" pitchFamily="34" charset="0"/>
              </a:rPr>
              <a:t>$</a:t>
            </a:r>
            <a:endParaRPr lang="en-US" sz="16600" b="1" dirty="0">
              <a:solidFill>
                <a:schemeClr val="accent5"/>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52882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59497" y="1124744"/>
            <a:ext cx="7705153" cy="3672408"/>
          </a:xfrm>
          <a:prstGeom prst="rect">
            <a:avLst/>
          </a:prstGeom>
          <a:noFill/>
        </p:spPr>
        <p:txBody>
          <a:bodyPr wrap="square" lIns="0" tIns="0" rIns="36000" bIns="0" rtlCol="0">
            <a:noAutofit/>
          </a:bodyPr>
          <a:lstStyle/>
          <a:p>
            <a:pPr algn="l"/>
            <a:endParaRPr lang="en-US" dirty="0">
              <a:latin typeface="Verdana" panose="020B0604030504040204" pitchFamily="34" charset="0"/>
              <a:ea typeface="Verdana" panose="020B0604030504040204" pitchFamily="34" charset="0"/>
              <a:cs typeface="Verdana" panose="020B0604030504040204" pitchFamily="34" charset="0"/>
            </a:endParaRPr>
          </a:p>
          <a:p>
            <a:pPr marL="171450" indent="-171450">
              <a:buFont typeface="Wingdings" panose="05000000000000000000" pitchFamily="2" charset="2"/>
              <a:buChar char="v"/>
            </a:pPr>
            <a:r>
              <a:rPr lang="en-US" dirty="0">
                <a:latin typeface="Verdana" panose="020B0604030504040204" pitchFamily="34" charset="0"/>
                <a:ea typeface="Verdana" panose="020B0604030504040204" pitchFamily="34" charset="0"/>
                <a:cs typeface="Verdana" panose="020B0604030504040204" pitchFamily="34" charset="0"/>
              </a:rPr>
              <a:t>Operating cycle = 8 hours daily for 1 week = 8 x 7 = 56 hours</a:t>
            </a:r>
            <a:r>
              <a:rPr lang="en-US" dirty="0">
                <a:latin typeface="Verdana" panose="020B0604030504040204" pitchFamily="34" charset="0"/>
                <a:ea typeface="Verdana" panose="020B0604030504040204" pitchFamily="34" charset="0"/>
                <a:cs typeface="Verdana" panose="020B0604030504040204" pitchFamily="34" charset="0"/>
              </a:rPr>
              <a:t>.</a:t>
            </a:r>
          </a:p>
          <a:p>
            <a:pPr marL="171450" indent="-171450">
              <a:buFont typeface="Wingdings" panose="05000000000000000000" pitchFamily="2" charset="2"/>
              <a:buChar char="v"/>
            </a:pPr>
            <a:endParaRPr lang="en-US" dirty="0">
              <a:latin typeface="Verdana" panose="020B0604030504040204" pitchFamily="34" charset="0"/>
              <a:ea typeface="Verdana" panose="020B0604030504040204" pitchFamily="34" charset="0"/>
              <a:cs typeface="Verdana" panose="020B0604030504040204" pitchFamily="34" charset="0"/>
            </a:endParaRPr>
          </a:p>
          <a:p>
            <a:pPr marL="171450" indent="-171450">
              <a:buFont typeface="Wingdings" panose="05000000000000000000" pitchFamily="2" charset="2"/>
              <a:buChar char="v"/>
            </a:pPr>
            <a:r>
              <a:rPr lang="en-US" dirty="0">
                <a:latin typeface="Verdana" panose="020B0604030504040204" pitchFamily="34" charset="0"/>
                <a:ea typeface="Verdana" panose="020B0604030504040204" pitchFamily="34" charset="0"/>
                <a:cs typeface="Verdana" panose="020B0604030504040204" pitchFamily="34" charset="0"/>
              </a:rPr>
              <a:t>1 pump</a:t>
            </a:r>
          </a:p>
          <a:p>
            <a:pPr algn="l"/>
            <a:endParaRPr lang="en-US" dirty="0">
              <a:latin typeface="Verdana" panose="020B0604030504040204" pitchFamily="34" charset="0"/>
              <a:ea typeface="Verdana" panose="020B0604030504040204" pitchFamily="34" charset="0"/>
              <a:cs typeface="Verdana" panose="020B0604030504040204" pitchFamily="34" charset="0"/>
            </a:endParaRPr>
          </a:p>
          <a:p>
            <a:pPr marL="171450" indent="-171450">
              <a:buFont typeface="Wingdings" panose="05000000000000000000" pitchFamily="2" charset="2"/>
              <a:buChar char="v"/>
            </a:pPr>
            <a:r>
              <a:rPr lang="en-US" dirty="0">
                <a:latin typeface="Verdana" panose="020B0604030504040204" pitchFamily="34" charset="0"/>
                <a:ea typeface="Verdana" panose="020B0604030504040204" pitchFamily="34" charset="0"/>
                <a:cs typeface="Verdana" panose="020B0604030504040204" pitchFamily="34" charset="0"/>
              </a:rPr>
              <a:t>12 Ton per/H, 1Ton = 100 SAR</a:t>
            </a:r>
            <a:endParaRPr lang="en-US" dirty="0">
              <a:latin typeface="Verdana" panose="020B0604030504040204" pitchFamily="34" charset="0"/>
              <a:ea typeface="Verdana" panose="020B0604030504040204" pitchFamily="34" charset="0"/>
              <a:cs typeface="Verdana" panose="020B0604030504040204" pitchFamily="34" charset="0"/>
            </a:endParaRPr>
          </a:p>
          <a:p>
            <a:pPr algn="l"/>
            <a:endParaRPr lang="en-US" dirty="0">
              <a:latin typeface="Verdana" panose="020B0604030504040204" pitchFamily="34" charset="0"/>
              <a:ea typeface="Verdana" panose="020B0604030504040204" pitchFamily="34" charset="0"/>
              <a:cs typeface="Verdana" panose="020B0604030504040204" pitchFamily="34" charset="0"/>
            </a:endParaRPr>
          </a:p>
          <a:p>
            <a:pPr marL="171450" indent="-171450">
              <a:buFont typeface="Wingdings" panose="05000000000000000000" pitchFamily="2" charset="2"/>
              <a:buChar char="v"/>
            </a:pPr>
            <a:r>
              <a:rPr lang="en-US" dirty="0">
                <a:latin typeface="Verdana" panose="020B0604030504040204" pitchFamily="34" charset="0"/>
                <a:ea typeface="Verdana" panose="020B0604030504040204" pitchFamily="34" charset="0"/>
                <a:cs typeface="Verdana" panose="020B0604030504040204" pitchFamily="34" charset="0"/>
              </a:rPr>
              <a:t>1 failure per 16 hours.</a:t>
            </a:r>
          </a:p>
          <a:p>
            <a:pPr algn="l"/>
            <a:endParaRPr lang="en-US" dirty="0">
              <a:latin typeface="Verdana" panose="020B0604030504040204" pitchFamily="34" charset="0"/>
              <a:ea typeface="Verdana" panose="020B0604030504040204" pitchFamily="34" charset="0"/>
              <a:cs typeface="Verdana" panose="020B0604030504040204" pitchFamily="34" charset="0"/>
            </a:endParaRPr>
          </a:p>
          <a:p>
            <a:pPr marL="171450" indent="-171450">
              <a:buFont typeface="Wingdings" panose="05000000000000000000" pitchFamily="2" charset="2"/>
              <a:buChar char="v"/>
            </a:pPr>
            <a:r>
              <a:rPr lang="en-US" dirty="0">
                <a:latin typeface="Verdana" panose="020B0604030504040204" pitchFamily="34" charset="0"/>
                <a:ea typeface="Verdana" panose="020B0604030504040204" pitchFamily="34" charset="0"/>
                <a:cs typeface="Verdana" panose="020B0604030504040204" pitchFamily="34" charset="0"/>
              </a:rPr>
              <a:t>To fix it we need 2 hours.</a:t>
            </a:r>
          </a:p>
          <a:p>
            <a:pPr algn="l"/>
            <a:endParaRPr lang="en-US" sz="1050" dirty="0">
              <a:latin typeface="Verdana" panose="020B0604030504040204" pitchFamily="34" charset="0"/>
              <a:ea typeface="Verdana" panose="020B0604030504040204" pitchFamily="34" charset="0"/>
              <a:cs typeface="Verdana" panose="020B0604030504040204" pitchFamily="34" charset="0"/>
            </a:endParaRPr>
          </a:p>
          <a:p>
            <a:pPr algn="l"/>
            <a:r>
              <a:rPr lang="en-US" sz="1050" dirty="0">
                <a:latin typeface="Verdana" panose="020B0604030504040204" pitchFamily="34" charset="0"/>
                <a:ea typeface="Verdana" panose="020B0604030504040204" pitchFamily="34" charset="0"/>
                <a:cs typeface="Verdana" panose="020B0604030504040204" pitchFamily="34" charset="0"/>
              </a:rPr>
              <a:t>  </a:t>
            </a:r>
          </a:p>
          <a:p>
            <a:pPr algn="l"/>
            <a:endParaRPr lang="en-US" sz="2400" dirty="0"/>
          </a:p>
          <a:p>
            <a:pPr algn="l"/>
            <a:endParaRPr lang="en-US" sz="2400" dirty="0"/>
          </a:p>
        </p:txBody>
      </p:sp>
      <mc:AlternateContent xmlns:mc="http://schemas.openxmlformats.org/markup-compatibility/2006">
        <mc:Choice xmlns:a14="http://schemas.microsoft.com/office/drawing/2010/main" Requires="a14">
          <p:graphicFrame>
            <p:nvGraphicFramePr>
              <p:cNvPr id="6" name="Table 5"/>
              <p:cNvGraphicFramePr>
                <a:graphicFrameLocks noGrp="1"/>
              </p:cNvGraphicFramePr>
              <p:nvPr>
                <p:extLst>
                  <p:ext uri="{D42A27DB-BD31-4B8C-83A1-F6EECF244321}">
                    <p14:modId xmlns:p14="http://schemas.microsoft.com/office/powerpoint/2010/main" val="456718980"/>
                  </p:ext>
                </p:extLst>
              </p:nvPr>
            </p:nvGraphicFramePr>
            <p:xfrm>
              <a:off x="4069891" y="4797152"/>
              <a:ext cx="3899817" cy="714571"/>
            </p:xfrm>
            <a:graphic>
              <a:graphicData uri="http://schemas.openxmlformats.org/drawingml/2006/table">
                <a:tbl>
                  <a:tblPr firstRow="1" bandRow="1">
                    <a:tableStyleId>{5C22544A-7EE6-4342-B048-85BDC9FD1C3A}</a:tableStyleId>
                  </a:tblPr>
                  <a:tblGrid>
                    <a:gridCol w="1260459">
                      <a:extLst>
                        <a:ext uri="{9D8B030D-6E8A-4147-A177-3AD203B41FA5}">
                          <a16:colId xmlns="" xmlns:a16="http://schemas.microsoft.com/office/drawing/2014/main" val="2222346562"/>
                        </a:ext>
                      </a:extLst>
                    </a:gridCol>
                    <a:gridCol w="2639358">
                      <a:extLst>
                        <a:ext uri="{9D8B030D-6E8A-4147-A177-3AD203B41FA5}">
                          <a16:colId xmlns="" xmlns:a16="http://schemas.microsoft.com/office/drawing/2014/main" val="1752114981"/>
                        </a:ext>
                      </a:extLst>
                    </a:gridCol>
                  </a:tblGrid>
                  <a:tr h="714571">
                    <a:tc>
                      <a:txBody>
                        <a:bodyPr/>
                        <a:lstStyle/>
                        <a:p>
                          <a:pPr/>
                          <a14:m>
                            <m:oMathPara xmlns:m="http://schemas.openxmlformats.org/officeDocument/2006/math">
                              <m:oMathParaPr>
                                <m:jc m:val="centerGroup"/>
                              </m:oMathParaPr>
                              <m:oMath xmlns:m="http://schemas.openxmlformats.org/officeDocument/2006/math">
                                <m:sSub>
                                  <m:sSubPr>
                                    <m:ctrlPr>
                                      <a:rPr lang="en-US" sz="3600" b="1" i="1" smtClean="0">
                                        <a:solidFill>
                                          <a:schemeClr val="accent4"/>
                                        </a:solidFill>
                                        <a:latin typeface="Cambria Math" panose="02040503050406030204" pitchFamily="18" charset="0"/>
                                      </a:rPr>
                                    </m:ctrlPr>
                                  </m:sSubPr>
                                  <m:e>
                                    <m:r>
                                      <a:rPr lang="en-US" sz="3600" b="1" i="1">
                                        <a:solidFill>
                                          <a:schemeClr val="accent4"/>
                                        </a:solidFill>
                                        <a:latin typeface="Cambria Math" panose="02040503050406030204" pitchFamily="18" charset="0"/>
                                      </a:rPr>
                                      <m:t>𝑨</m:t>
                                    </m:r>
                                  </m:e>
                                  <m:sub>
                                    <m:r>
                                      <a:rPr lang="en-US" sz="3600" b="1" i="1" smtClean="0">
                                        <a:solidFill>
                                          <a:schemeClr val="accent4"/>
                                        </a:solidFill>
                                        <a:latin typeface="Cambria Math" panose="02040503050406030204" pitchFamily="18" charset="0"/>
                                      </a:rPr>
                                      <m:t>𝑶</m:t>
                                    </m:r>
                                  </m:sub>
                                </m:sSub>
                              </m:oMath>
                            </m:oMathPara>
                          </a14:m>
                          <a:endParaRPr lang="en-US" sz="3600" dirty="0"/>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370058"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lang="en-US" sz="2000" b="1" i="1" smtClean="0">
                                    <a:solidFill>
                                      <a:schemeClr val="accent4"/>
                                    </a:solidFill>
                                    <a:latin typeface="Cambria Math" panose="02040503050406030204" pitchFamily="18" charset="0"/>
                                  </a:rPr>
                                  <m:t>= </m:t>
                                </m:r>
                                <m:f>
                                  <m:fPr>
                                    <m:ctrlPr>
                                      <a:rPr lang="en-US" sz="2000" b="1" i="1">
                                        <a:solidFill>
                                          <a:schemeClr val="accent4"/>
                                        </a:solidFill>
                                        <a:latin typeface="Cambria Math" panose="02040503050406030204" pitchFamily="18" charset="0"/>
                                      </a:rPr>
                                    </m:ctrlPr>
                                  </m:fPr>
                                  <m:num>
                                    <m:r>
                                      <a:rPr lang="en-US" sz="2000" b="1" i="1">
                                        <a:solidFill>
                                          <a:schemeClr val="accent4"/>
                                        </a:solidFill>
                                        <a:latin typeface="Cambria Math" panose="02040503050406030204" pitchFamily="18" charset="0"/>
                                      </a:rPr>
                                      <m:t>𝑼𝒑𝒕𝒊𝒎𝒆</m:t>
                                    </m:r>
                                  </m:num>
                                  <m:den>
                                    <m:r>
                                      <a:rPr lang="en-US" sz="2000" b="1" i="1">
                                        <a:solidFill>
                                          <a:schemeClr val="accent4"/>
                                        </a:solidFill>
                                        <a:latin typeface="Cambria Math" panose="02040503050406030204" pitchFamily="18" charset="0"/>
                                      </a:rPr>
                                      <m:t>𝑶𝒑𝒆𝒓𝒂𝒕𝒊𝒏𝒈</m:t>
                                    </m:r>
                                    <m:r>
                                      <a:rPr lang="en-US" sz="2000" b="1" i="1">
                                        <a:solidFill>
                                          <a:schemeClr val="accent4"/>
                                        </a:solidFill>
                                        <a:latin typeface="Cambria Math" panose="02040503050406030204" pitchFamily="18" charset="0"/>
                                      </a:rPr>
                                      <m:t> </m:t>
                                    </m:r>
                                    <m:r>
                                      <a:rPr lang="en-US" sz="2000" b="1" i="1">
                                        <a:solidFill>
                                          <a:schemeClr val="accent4"/>
                                        </a:solidFill>
                                        <a:latin typeface="Cambria Math" panose="02040503050406030204" pitchFamily="18" charset="0"/>
                                      </a:rPr>
                                      <m:t>𝑪𝒚𝒄𝒍𝒆</m:t>
                                    </m:r>
                                  </m:den>
                                </m:f>
                              </m:oMath>
                            </m:oMathPara>
                          </a14:m>
                          <a:endParaRPr lang="en-US" sz="1800" kern="0" dirty="0"/>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 xmlns:a16="http://schemas.microsoft.com/office/drawing/2014/main" val="2217904408"/>
                      </a:ext>
                    </a:extLst>
                  </a:tr>
                </a:tbl>
              </a:graphicData>
            </a:graphic>
          </p:graphicFrame>
        </mc:Choice>
        <mc:Fallback>
          <p:graphicFrame>
            <p:nvGraphicFramePr>
              <p:cNvPr id="6" name="Table 5"/>
              <p:cNvGraphicFramePr>
                <a:graphicFrameLocks noGrp="1"/>
              </p:cNvGraphicFramePr>
              <p:nvPr>
                <p:extLst>
                  <p:ext uri="{D42A27DB-BD31-4B8C-83A1-F6EECF244321}">
                    <p14:modId xmlns:p14="http://schemas.microsoft.com/office/powerpoint/2010/main" val="456718980"/>
                  </p:ext>
                </p:extLst>
              </p:nvPr>
            </p:nvGraphicFramePr>
            <p:xfrm>
              <a:off x="4069891" y="4797152"/>
              <a:ext cx="3899817" cy="714571"/>
            </p:xfrm>
            <a:graphic>
              <a:graphicData uri="http://schemas.openxmlformats.org/drawingml/2006/table">
                <a:tbl>
                  <a:tblPr firstRow="1" bandRow="1">
                    <a:tableStyleId>{5C22544A-7EE6-4342-B048-85BDC9FD1C3A}</a:tableStyleId>
                  </a:tblPr>
                  <a:tblGrid>
                    <a:gridCol w="1260459">
                      <a:extLst>
                        <a:ext uri="{9D8B030D-6E8A-4147-A177-3AD203B41FA5}">
                          <a16:colId xmlns="" xmlns:a16="http://schemas.microsoft.com/office/drawing/2014/main" xmlns:a14="http://schemas.microsoft.com/office/drawing/2010/main" val="2222346562"/>
                        </a:ext>
                      </a:extLst>
                    </a:gridCol>
                    <a:gridCol w="2639358">
                      <a:extLst>
                        <a:ext uri="{9D8B030D-6E8A-4147-A177-3AD203B41FA5}">
                          <a16:colId xmlns="" xmlns:a16="http://schemas.microsoft.com/office/drawing/2014/main" xmlns:a14="http://schemas.microsoft.com/office/drawing/2010/main" val="1752114981"/>
                        </a:ext>
                      </a:extLst>
                    </a:gridCol>
                  </a:tblGrid>
                  <a:tr h="714571">
                    <a:tc>
                      <a:txBody>
                        <a:bodyPr/>
                        <a:lstStyle/>
                        <a:p>
                          <a:endParaRPr lang="en-US"/>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blipFill rotWithShape="0">
                          <a:blip r:embed="rId2"/>
                          <a:stretch>
                            <a:fillRect l="-483" t="-840" r="-210628" b="-1681"/>
                          </a:stretch>
                        </a:blipFill>
                      </a:tcPr>
                    </a:tc>
                    <a:tc>
                      <a:txBody>
                        <a:bodyPr/>
                        <a:lstStyle/>
                        <a:p>
                          <a:endParaRPr lang="en-US"/>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blipFill rotWithShape="0">
                          <a:blip r:embed="rId2"/>
                          <a:stretch>
                            <a:fillRect l="-47926" t="-840" r="-461" b="-1681"/>
                          </a:stretch>
                        </a:blipFill>
                      </a:tcPr>
                    </a:tc>
                    <a:extLst>
                      <a:ext uri="{0D108BD9-81ED-4DB2-BD59-A6C34878D82A}">
                        <a16:rowId xmlns="" xmlns:a16="http://schemas.microsoft.com/office/drawing/2014/main" xmlns:a14="http://schemas.microsoft.com/office/drawing/2010/main" val="2217904408"/>
                      </a:ext>
                    </a:extLst>
                  </a:tr>
                </a:tbl>
              </a:graphicData>
            </a:graphic>
          </p:graphicFrame>
        </mc:Fallback>
      </mc:AlternateContent>
      <p:sp>
        <p:nvSpPr>
          <p:cNvPr id="7" name="Title 1"/>
          <p:cNvSpPr>
            <a:spLocks noGrp="1"/>
          </p:cNvSpPr>
          <p:nvPr>
            <p:ph type="title"/>
          </p:nvPr>
        </p:nvSpPr>
        <p:spPr>
          <a:xfrm>
            <a:off x="228600" y="165103"/>
            <a:ext cx="10515600" cy="1325563"/>
          </a:xfrm>
        </p:spPr>
        <p:txBody>
          <a:bodyPr/>
          <a:lstStyle/>
          <a:p>
            <a:r>
              <a:rPr lang="en-US" dirty="0" smtClean="0">
                <a:latin typeface="Cosmos-Medium" panose="020B0600000000000000"/>
              </a:rPr>
              <a:t>Availability Example  </a:t>
            </a:r>
            <a:endParaRPr lang="en-US" dirty="0">
              <a:latin typeface="Cosmos-Medium" panose="020B0600000000000000"/>
            </a:endParaRPr>
          </a:p>
        </p:txBody>
      </p:sp>
    </p:spTree>
    <p:extLst>
      <p:ext uri="{BB962C8B-B14F-4D97-AF65-F5344CB8AC3E}">
        <p14:creationId xmlns:p14="http://schemas.microsoft.com/office/powerpoint/2010/main" val="2273864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Reliability Definition </a:t>
            </a:r>
            <a:endParaRPr lang="en-GB" dirty="0"/>
          </a:p>
        </p:txBody>
      </p:sp>
      <p:sp>
        <p:nvSpPr>
          <p:cNvPr id="3" name="Rectangle 2"/>
          <p:cNvSpPr/>
          <p:nvPr/>
        </p:nvSpPr>
        <p:spPr>
          <a:xfrm>
            <a:off x="526546" y="2828835"/>
            <a:ext cx="10467975" cy="1200329"/>
          </a:xfrm>
          <a:prstGeom prst="rect">
            <a:avLst/>
          </a:prstGeom>
        </p:spPr>
        <p:txBody>
          <a:bodyPr wrap="square">
            <a:spAutoFit/>
          </a:bodyPr>
          <a:lstStyle/>
          <a:p>
            <a:r>
              <a:rPr lang="en-US" dirty="0" smtClean="0">
                <a:latin typeface="Segoe UI" panose="020B0502040204020203" pitchFamily="34" charset="0"/>
              </a:rPr>
              <a:t>Is </a:t>
            </a:r>
            <a:r>
              <a:rPr lang="en-US" dirty="0">
                <a:latin typeface="Segoe UI" panose="020B0502040204020203" pitchFamily="34" charset="0"/>
              </a:rPr>
              <a:t>the probability an item (e.g., system, subsystem, or component) will perform its intended function with no failure for a stated period of time (or number of demands or load) under stated environmental conditions. Other words, reliability is the probability an item will be in an uptime state (i.e., fully operational or ready to perform) for a stated mission.</a:t>
            </a:r>
            <a:endParaRPr lang="en-US" dirty="0">
              <a:latin typeface="Segoe UI" panose="020B0502040204020203" pitchFamily="34" charset="0"/>
            </a:endParaRPr>
          </a:p>
        </p:txBody>
      </p:sp>
    </p:spTree>
    <p:extLst>
      <p:ext uri="{BB962C8B-B14F-4D97-AF65-F5344CB8AC3E}">
        <p14:creationId xmlns:p14="http://schemas.microsoft.com/office/powerpoint/2010/main" val="46528071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Arrow Connector 3"/>
          <p:cNvCxnSpPr/>
          <p:nvPr/>
        </p:nvCxnSpPr>
        <p:spPr bwMode="auto">
          <a:xfrm>
            <a:off x="2971856" y="5073908"/>
            <a:ext cx="7169293" cy="0"/>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 name="Rectangle 4"/>
          <p:cNvSpPr/>
          <p:nvPr/>
        </p:nvSpPr>
        <p:spPr>
          <a:xfrm>
            <a:off x="5736411" y="5189778"/>
            <a:ext cx="1736189" cy="461665"/>
          </a:xfrm>
          <a:prstGeom prst="rect">
            <a:avLst/>
          </a:prstGeom>
        </p:spPr>
        <p:txBody>
          <a:bodyPr wrap="square">
            <a:spAutoFit/>
          </a:bodyPr>
          <a:lstStyle/>
          <a:p>
            <a:r>
              <a:rPr lang="en-US" sz="2400" b="1" dirty="0">
                <a:solidFill>
                  <a:schemeClr val="accent2"/>
                </a:solidFill>
                <a:latin typeface="Verdana" panose="020B0604030504040204" pitchFamily="34" charset="0"/>
                <a:ea typeface="Verdana" panose="020B0604030504040204" pitchFamily="34" charset="0"/>
                <a:cs typeface="Verdana" panose="020B0604030504040204" pitchFamily="34" charset="0"/>
              </a:rPr>
              <a:t>Time</a:t>
            </a:r>
            <a:endPar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cxnSp>
        <p:nvCxnSpPr>
          <p:cNvPr id="6" name="Straight Arrow Connector 5"/>
          <p:cNvCxnSpPr/>
          <p:nvPr/>
        </p:nvCxnSpPr>
        <p:spPr bwMode="auto">
          <a:xfrm flipV="1">
            <a:off x="2990406" y="2135252"/>
            <a:ext cx="0" cy="2956868"/>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 name="Rectangle 6"/>
          <p:cNvSpPr/>
          <p:nvPr/>
        </p:nvSpPr>
        <p:spPr>
          <a:xfrm>
            <a:off x="9039037" y="5073905"/>
            <a:ext cx="851027" cy="400110"/>
          </a:xfrm>
          <a:prstGeom prst="rect">
            <a:avLst/>
          </a:prstGeom>
        </p:spPr>
        <p:txBody>
          <a:bodyPr wrap="square">
            <a:spAutoFit/>
          </a:bodyPr>
          <a:lstStyle/>
          <a:p>
            <a:r>
              <a:rPr lang="en-US" sz="2000" b="1" dirty="0">
                <a:solidFill>
                  <a:schemeClr val="accent1"/>
                </a:solidFill>
                <a:latin typeface="Verdana" panose="020B0604030504040204" pitchFamily="34" charset="0"/>
                <a:ea typeface="Verdana" panose="020B0604030504040204" pitchFamily="34" charset="0"/>
                <a:cs typeface="Verdana" panose="020B0604030504040204" pitchFamily="34" charset="0"/>
              </a:rPr>
              <a:t>56</a:t>
            </a:r>
          </a:p>
        </p:txBody>
      </p:sp>
      <p:cxnSp>
        <p:nvCxnSpPr>
          <p:cNvPr id="8" name="Connector: Elbow 13"/>
          <p:cNvCxnSpPr/>
          <p:nvPr/>
        </p:nvCxnSpPr>
        <p:spPr bwMode="auto">
          <a:xfrm>
            <a:off x="3044547" y="2797783"/>
            <a:ext cx="1518129" cy="1247528"/>
          </a:xfrm>
          <a:prstGeom prst="bentConnector3">
            <a:avLst>
              <a:gd name="adj1" fmla="val 90251"/>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Connector: Elbow 27"/>
          <p:cNvCxnSpPr/>
          <p:nvPr/>
        </p:nvCxnSpPr>
        <p:spPr bwMode="auto">
          <a:xfrm flipV="1">
            <a:off x="4548436" y="2807603"/>
            <a:ext cx="900863" cy="1236799"/>
          </a:xfrm>
          <a:prstGeom prst="bentConnector3">
            <a:avLst>
              <a:gd name="adj1" fmla="val 50000"/>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Connector: Elbow 34"/>
          <p:cNvCxnSpPr/>
          <p:nvPr/>
        </p:nvCxnSpPr>
        <p:spPr bwMode="auto">
          <a:xfrm rot="16200000" flipH="1">
            <a:off x="5186142" y="2989865"/>
            <a:ext cx="1237701" cy="900861"/>
          </a:xfrm>
          <a:prstGeom prst="bentConnector3">
            <a:avLst>
              <a:gd name="adj1" fmla="val -882"/>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Connector: Elbow 35"/>
          <p:cNvCxnSpPr/>
          <p:nvPr/>
        </p:nvCxnSpPr>
        <p:spPr bwMode="auto">
          <a:xfrm flipV="1">
            <a:off x="6271999" y="2809656"/>
            <a:ext cx="1229647" cy="1236799"/>
          </a:xfrm>
          <a:prstGeom prst="bentConnector3">
            <a:avLst>
              <a:gd name="adj1" fmla="val 50000"/>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Connector: Elbow 43"/>
          <p:cNvCxnSpPr/>
          <p:nvPr/>
        </p:nvCxnSpPr>
        <p:spPr bwMode="auto">
          <a:xfrm rot="16200000" flipH="1">
            <a:off x="7141410" y="2989865"/>
            <a:ext cx="1237701" cy="900861"/>
          </a:xfrm>
          <a:prstGeom prst="bentConnector3">
            <a:avLst>
              <a:gd name="adj1" fmla="val -882"/>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Connector: Elbow 44"/>
          <p:cNvCxnSpPr/>
          <p:nvPr/>
        </p:nvCxnSpPr>
        <p:spPr bwMode="auto">
          <a:xfrm flipV="1">
            <a:off x="8219937" y="2809656"/>
            <a:ext cx="1229647" cy="1236799"/>
          </a:xfrm>
          <a:prstGeom prst="bentConnector3">
            <a:avLst>
              <a:gd name="adj1" fmla="val 50000"/>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Rectangle 13"/>
          <p:cNvSpPr/>
          <p:nvPr/>
        </p:nvSpPr>
        <p:spPr>
          <a:xfrm>
            <a:off x="2423593" y="2559933"/>
            <a:ext cx="851027" cy="400110"/>
          </a:xfrm>
          <a:prstGeom prst="rect">
            <a:avLst/>
          </a:prstGeom>
        </p:spPr>
        <p:txBody>
          <a:bodyPr wrap="square">
            <a:spAutoFit/>
          </a:bodyPr>
          <a:lstStyle/>
          <a:p>
            <a:r>
              <a:rPr lang="en-US" sz="2000" b="1" dirty="0">
                <a:solidFill>
                  <a:schemeClr val="accent1"/>
                </a:solidFill>
                <a:latin typeface="Verdana" panose="020B0604030504040204" pitchFamily="34" charset="0"/>
                <a:ea typeface="Verdana" panose="020B0604030504040204" pitchFamily="34" charset="0"/>
                <a:cs typeface="Verdana" panose="020B0604030504040204" pitchFamily="34" charset="0"/>
              </a:rPr>
              <a:t>1</a:t>
            </a:r>
          </a:p>
        </p:txBody>
      </p:sp>
      <p:sp>
        <p:nvSpPr>
          <p:cNvPr id="15" name="Rectangle 14"/>
          <p:cNvSpPr/>
          <p:nvPr/>
        </p:nvSpPr>
        <p:spPr>
          <a:xfrm>
            <a:off x="2423593" y="3743495"/>
            <a:ext cx="851027" cy="400110"/>
          </a:xfrm>
          <a:prstGeom prst="rect">
            <a:avLst/>
          </a:prstGeom>
        </p:spPr>
        <p:txBody>
          <a:bodyPr wrap="square">
            <a:spAutoFit/>
          </a:bodyPr>
          <a:lstStyle/>
          <a:p>
            <a:r>
              <a:rPr lang="en-US" sz="2000" b="1" dirty="0">
                <a:solidFill>
                  <a:schemeClr val="accent1"/>
                </a:solidFill>
                <a:latin typeface="Verdana" panose="020B0604030504040204" pitchFamily="34" charset="0"/>
                <a:ea typeface="Verdana" panose="020B0604030504040204" pitchFamily="34" charset="0"/>
                <a:cs typeface="Verdana" panose="020B0604030504040204" pitchFamily="34" charset="0"/>
              </a:rPr>
              <a:t>0</a:t>
            </a:r>
          </a:p>
        </p:txBody>
      </p:sp>
      <p:sp>
        <p:nvSpPr>
          <p:cNvPr id="16" name="Arrow: Down 53"/>
          <p:cNvSpPr/>
          <p:nvPr/>
        </p:nvSpPr>
        <p:spPr bwMode="auto">
          <a:xfrm>
            <a:off x="4310115" y="2320972"/>
            <a:ext cx="136213" cy="345231"/>
          </a:xfrm>
          <a:prstGeom prst="downArrow">
            <a:avLst/>
          </a:prstGeom>
          <a:solidFill>
            <a:srgbClr val="FF2A15"/>
          </a:solidFill>
          <a:ln w="9525" cap="flat" cmpd="sng" algn="ctr">
            <a:solidFill>
              <a:srgbClr val="FF0000"/>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6000" dirty="0">
              <a:latin typeface="Arial" pitchFamily="34" charset="0"/>
            </a:endParaRPr>
          </a:p>
        </p:txBody>
      </p:sp>
      <p:sp>
        <p:nvSpPr>
          <p:cNvPr id="17" name="Rectangle 16"/>
          <p:cNvSpPr/>
          <p:nvPr/>
        </p:nvSpPr>
        <p:spPr>
          <a:xfrm>
            <a:off x="3837585" y="2008231"/>
            <a:ext cx="1081270" cy="369332"/>
          </a:xfrm>
          <a:prstGeom prst="rect">
            <a:avLst/>
          </a:prstGeom>
        </p:spPr>
        <p:txBody>
          <a:bodyPr wrap="square">
            <a:spAutoFit/>
          </a:bodyPr>
          <a:lstStyle/>
          <a:p>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Failure</a:t>
            </a:r>
            <a:endPar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18" name="Arrow: Down 55"/>
          <p:cNvSpPr/>
          <p:nvPr/>
        </p:nvSpPr>
        <p:spPr bwMode="auto">
          <a:xfrm>
            <a:off x="6153107" y="2320972"/>
            <a:ext cx="136213" cy="345231"/>
          </a:xfrm>
          <a:prstGeom prst="downArrow">
            <a:avLst/>
          </a:prstGeom>
          <a:solidFill>
            <a:srgbClr val="FF2A15"/>
          </a:solidFill>
          <a:ln w="9525" cap="flat" cmpd="sng" algn="ctr">
            <a:solidFill>
              <a:srgbClr val="FF0000"/>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6000" dirty="0">
              <a:latin typeface="Arial" pitchFamily="34" charset="0"/>
            </a:endParaRPr>
          </a:p>
        </p:txBody>
      </p:sp>
      <p:sp>
        <p:nvSpPr>
          <p:cNvPr id="19" name="Arrow: Down 57"/>
          <p:cNvSpPr/>
          <p:nvPr/>
        </p:nvSpPr>
        <p:spPr bwMode="auto">
          <a:xfrm>
            <a:off x="8095852" y="2357358"/>
            <a:ext cx="136213" cy="345231"/>
          </a:xfrm>
          <a:prstGeom prst="downArrow">
            <a:avLst/>
          </a:prstGeom>
          <a:solidFill>
            <a:srgbClr val="FF2A15"/>
          </a:solidFill>
          <a:ln w="9525" cap="flat" cmpd="sng" algn="ctr">
            <a:solidFill>
              <a:srgbClr val="FF0000"/>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6000" dirty="0">
              <a:latin typeface="Arial" pitchFamily="34" charset="0"/>
            </a:endParaRPr>
          </a:p>
        </p:txBody>
      </p:sp>
      <p:sp>
        <p:nvSpPr>
          <p:cNvPr id="20" name="Rectangle 19"/>
          <p:cNvSpPr/>
          <p:nvPr/>
        </p:nvSpPr>
        <p:spPr>
          <a:xfrm>
            <a:off x="7623323" y="2044616"/>
            <a:ext cx="1081270" cy="369332"/>
          </a:xfrm>
          <a:prstGeom prst="rect">
            <a:avLst/>
          </a:prstGeom>
        </p:spPr>
        <p:txBody>
          <a:bodyPr wrap="square">
            <a:spAutoFit/>
          </a:bodyPr>
          <a:lstStyle/>
          <a:p>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Failure</a:t>
            </a:r>
            <a:endPar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grpSp>
        <p:nvGrpSpPr>
          <p:cNvPr id="21" name="Group 20"/>
          <p:cNvGrpSpPr/>
          <p:nvPr/>
        </p:nvGrpSpPr>
        <p:grpSpPr>
          <a:xfrm>
            <a:off x="5002775" y="1801673"/>
            <a:ext cx="1252649" cy="118543"/>
            <a:chOff x="1064622" y="559083"/>
            <a:chExt cx="510655" cy="47361"/>
          </a:xfrm>
        </p:grpSpPr>
        <p:cxnSp>
          <p:nvCxnSpPr>
            <p:cNvPr id="38" name="Straight Connector 37"/>
            <p:cNvCxnSpPr/>
            <p:nvPr/>
          </p:nvCxnSpPr>
          <p:spPr bwMode="auto">
            <a:xfrm flipV="1">
              <a:off x="1064622" y="582767"/>
              <a:ext cx="510655" cy="175"/>
            </a:xfrm>
            <a:prstGeom prst="line">
              <a:avLst/>
            </a:prstGeom>
            <a:solidFill>
              <a:schemeClr val="bg1"/>
            </a:solidFill>
            <a:ln w="9525" cap="flat" cmpd="sng" algn="ctr">
              <a:solidFill>
                <a:srgbClr val="00D06D"/>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Connector 38"/>
            <p:cNvCxnSpPr/>
            <p:nvPr/>
          </p:nvCxnSpPr>
          <p:spPr bwMode="auto">
            <a:xfrm>
              <a:off x="1575277" y="559090"/>
              <a:ext cx="0" cy="47354"/>
            </a:xfrm>
            <a:prstGeom prst="line">
              <a:avLst/>
            </a:prstGeom>
            <a:solidFill>
              <a:schemeClr val="bg1"/>
            </a:solidFill>
            <a:ln w="9525" cap="flat" cmpd="sng" algn="ctr">
              <a:solidFill>
                <a:srgbClr val="00D06D"/>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Straight Connector 39"/>
            <p:cNvCxnSpPr/>
            <p:nvPr/>
          </p:nvCxnSpPr>
          <p:spPr bwMode="auto">
            <a:xfrm>
              <a:off x="1067269" y="559083"/>
              <a:ext cx="0" cy="47354"/>
            </a:xfrm>
            <a:prstGeom prst="line">
              <a:avLst/>
            </a:prstGeom>
            <a:solidFill>
              <a:schemeClr val="bg1"/>
            </a:solidFill>
            <a:ln w="9525" cap="flat" cmpd="sng" algn="ctr">
              <a:solidFill>
                <a:srgbClr val="00D06D"/>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22" name="Straight Connector 21"/>
          <p:cNvCxnSpPr/>
          <p:nvPr/>
        </p:nvCxnSpPr>
        <p:spPr bwMode="auto">
          <a:xfrm>
            <a:off x="5010589" y="1998407"/>
            <a:ext cx="0" cy="767247"/>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Straight Connector 22"/>
          <p:cNvCxnSpPr/>
          <p:nvPr/>
        </p:nvCxnSpPr>
        <p:spPr bwMode="auto">
          <a:xfrm>
            <a:off x="6239793" y="2006586"/>
            <a:ext cx="0" cy="767247"/>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Rectangle 23"/>
          <p:cNvSpPr/>
          <p:nvPr/>
        </p:nvSpPr>
        <p:spPr>
          <a:xfrm>
            <a:off x="5091709" y="1484784"/>
            <a:ext cx="1563115" cy="369332"/>
          </a:xfrm>
          <a:prstGeom prst="rect">
            <a:avLst/>
          </a:prstGeom>
        </p:spPr>
        <p:txBody>
          <a:bodyPr wrap="square">
            <a:spAutoFit/>
          </a:bodyPr>
          <a:lstStyle/>
          <a:p>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16 Hrs.</a:t>
            </a:r>
            <a:endPar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25" name="Arrow: Down 53"/>
          <p:cNvSpPr/>
          <p:nvPr/>
        </p:nvSpPr>
        <p:spPr bwMode="auto">
          <a:xfrm flipV="1">
            <a:off x="6822780" y="4130117"/>
            <a:ext cx="114077" cy="319240"/>
          </a:xfrm>
          <a:prstGeom prst="downArrow">
            <a:avLst/>
          </a:prstGeom>
          <a:solidFill>
            <a:srgbClr val="33CC33"/>
          </a:solidFill>
          <a:ln w="9525" cap="flat" cmpd="sng" algn="ctr">
            <a:solidFill>
              <a:srgbClr val="00D06D"/>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6000" dirty="0">
              <a:latin typeface="Arial" pitchFamily="34" charset="0"/>
            </a:endParaRPr>
          </a:p>
        </p:txBody>
      </p:sp>
      <p:grpSp>
        <p:nvGrpSpPr>
          <p:cNvPr id="26" name="Group 25"/>
          <p:cNvGrpSpPr/>
          <p:nvPr/>
        </p:nvGrpSpPr>
        <p:grpSpPr>
          <a:xfrm>
            <a:off x="6243662" y="4491204"/>
            <a:ext cx="643159" cy="117771"/>
            <a:chOff x="1064622" y="559083"/>
            <a:chExt cx="510655" cy="47361"/>
          </a:xfrm>
        </p:grpSpPr>
        <p:cxnSp>
          <p:nvCxnSpPr>
            <p:cNvPr id="35" name="Straight Connector 34"/>
            <p:cNvCxnSpPr/>
            <p:nvPr/>
          </p:nvCxnSpPr>
          <p:spPr bwMode="auto">
            <a:xfrm flipV="1">
              <a:off x="1064622" y="582767"/>
              <a:ext cx="510655" cy="175"/>
            </a:xfrm>
            <a:prstGeom prst="line">
              <a:avLst/>
            </a:prstGeom>
            <a:solidFill>
              <a:schemeClr val="bg1"/>
            </a:solidFill>
            <a:ln w="9525" cap="flat" cmpd="sng" algn="ctr">
              <a:solidFill>
                <a:srgbClr val="FF2A1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Connector 35"/>
            <p:cNvCxnSpPr/>
            <p:nvPr/>
          </p:nvCxnSpPr>
          <p:spPr bwMode="auto">
            <a:xfrm>
              <a:off x="1575277" y="559090"/>
              <a:ext cx="0" cy="47354"/>
            </a:xfrm>
            <a:prstGeom prst="line">
              <a:avLst/>
            </a:prstGeom>
            <a:solidFill>
              <a:schemeClr val="bg1"/>
            </a:solidFill>
            <a:ln w="9525" cap="flat" cmpd="sng" algn="ctr">
              <a:solidFill>
                <a:srgbClr val="FF2A1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Connector 36"/>
            <p:cNvCxnSpPr/>
            <p:nvPr/>
          </p:nvCxnSpPr>
          <p:spPr bwMode="auto">
            <a:xfrm>
              <a:off x="1067269" y="559083"/>
              <a:ext cx="0" cy="47354"/>
            </a:xfrm>
            <a:prstGeom prst="line">
              <a:avLst/>
            </a:prstGeom>
            <a:solidFill>
              <a:schemeClr val="bg1"/>
            </a:solidFill>
            <a:ln w="9525" cap="flat" cmpd="sng" algn="ctr">
              <a:solidFill>
                <a:srgbClr val="FF2A1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27" name="Straight Connector 26"/>
          <p:cNvCxnSpPr/>
          <p:nvPr/>
        </p:nvCxnSpPr>
        <p:spPr bwMode="auto">
          <a:xfrm>
            <a:off x="6262566" y="4051672"/>
            <a:ext cx="2" cy="358523"/>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Straight Connector 27"/>
          <p:cNvCxnSpPr/>
          <p:nvPr/>
        </p:nvCxnSpPr>
        <p:spPr bwMode="auto">
          <a:xfrm>
            <a:off x="6882261" y="4043147"/>
            <a:ext cx="3922" cy="375568"/>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Rectangle 28"/>
          <p:cNvSpPr/>
          <p:nvPr/>
        </p:nvSpPr>
        <p:spPr>
          <a:xfrm>
            <a:off x="6063343" y="4627276"/>
            <a:ext cx="1067092" cy="369332"/>
          </a:xfrm>
          <a:prstGeom prst="rect">
            <a:avLst/>
          </a:prstGeom>
        </p:spPr>
        <p:txBody>
          <a:bodyPr wrap="square">
            <a:spAutoFit/>
          </a:bodyPr>
          <a:lstStyle/>
          <a:p>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2 Hrs.</a:t>
            </a:r>
            <a:endPar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cxnSp>
        <p:nvCxnSpPr>
          <p:cNvPr id="30" name="Straight Connector 29"/>
          <p:cNvCxnSpPr/>
          <p:nvPr/>
        </p:nvCxnSpPr>
        <p:spPr bwMode="auto">
          <a:xfrm flipH="1">
            <a:off x="2959156" y="4043147"/>
            <a:ext cx="1395550" cy="0"/>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Arrow: Down 53"/>
          <p:cNvSpPr/>
          <p:nvPr/>
        </p:nvSpPr>
        <p:spPr bwMode="auto">
          <a:xfrm flipV="1">
            <a:off x="4941829" y="4145094"/>
            <a:ext cx="114077" cy="319240"/>
          </a:xfrm>
          <a:prstGeom prst="downArrow">
            <a:avLst/>
          </a:prstGeom>
          <a:solidFill>
            <a:srgbClr val="33CC33"/>
          </a:solidFill>
          <a:ln w="9525" cap="flat" cmpd="sng" algn="ctr">
            <a:solidFill>
              <a:srgbClr val="00D06D"/>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6000" dirty="0">
              <a:latin typeface="Arial" pitchFamily="34" charset="0"/>
            </a:endParaRPr>
          </a:p>
        </p:txBody>
      </p:sp>
      <p:sp>
        <p:nvSpPr>
          <p:cNvPr id="32" name="Rectangle 31"/>
          <p:cNvSpPr/>
          <p:nvPr/>
        </p:nvSpPr>
        <p:spPr>
          <a:xfrm>
            <a:off x="4197071" y="4408631"/>
            <a:ext cx="1866273" cy="369332"/>
          </a:xfrm>
          <a:prstGeom prst="rect">
            <a:avLst/>
          </a:prstGeom>
        </p:spPr>
        <p:txBody>
          <a:bodyPr wrap="square">
            <a:spAutoFit/>
          </a:bodyPr>
          <a:lstStyle/>
          <a:p>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Maintenance</a:t>
            </a:r>
            <a:endPar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33" name="Arrow: Down 53"/>
          <p:cNvSpPr/>
          <p:nvPr/>
        </p:nvSpPr>
        <p:spPr bwMode="auto">
          <a:xfrm flipV="1">
            <a:off x="8758630" y="4177097"/>
            <a:ext cx="114077" cy="319240"/>
          </a:xfrm>
          <a:prstGeom prst="downArrow">
            <a:avLst/>
          </a:prstGeom>
          <a:solidFill>
            <a:srgbClr val="33CC33"/>
          </a:solidFill>
          <a:ln w="9525" cap="flat" cmpd="sng" algn="ctr">
            <a:solidFill>
              <a:srgbClr val="00D06D"/>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6000" dirty="0">
              <a:latin typeface="Arial" pitchFamily="34" charset="0"/>
            </a:endParaRPr>
          </a:p>
        </p:txBody>
      </p:sp>
      <p:sp>
        <p:nvSpPr>
          <p:cNvPr id="34" name="Rectangle 33"/>
          <p:cNvSpPr/>
          <p:nvPr/>
        </p:nvSpPr>
        <p:spPr>
          <a:xfrm>
            <a:off x="8013872" y="4440634"/>
            <a:ext cx="2114577" cy="369332"/>
          </a:xfrm>
          <a:prstGeom prst="rect">
            <a:avLst/>
          </a:prstGeom>
        </p:spPr>
        <p:txBody>
          <a:bodyPr wrap="square">
            <a:spAutoFit/>
          </a:bodyPr>
          <a:lstStyle/>
          <a:p>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Maintenance</a:t>
            </a:r>
            <a:endPar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42" name="Title 1"/>
          <p:cNvSpPr>
            <a:spLocks noGrp="1"/>
          </p:cNvSpPr>
          <p:nvPr>
            <p:ph type="title"/>
          </p:nvPr>
        </p:nvSpPr>
        <p:spPr>
          <a:xfrm>
            <a:off x="228600" y="165103"/>
            <a:ext cx="10515600" cy="1325563"/>
          </a:xfrm>
        </p:spPr>
        <p:txBody>
          <a:bodyPr/>
          <a:lstStyle/>
          <a:p>
            <a:r>
              <a:rPr lang="en-US" dirty="0" smtClean="0">
                <a:latin typeface="Cosmos-Medium" panose="020B0600000000000000"/>
              </a:rPr>
              <a:t>Availability Example  </a:t>
            </a:r>
            <a:endParaRPr lang="en-US" dirty="0">
              <a:latin typeface="Cosmos-Medium" panose="020B0600000000000000"/>
            </a:endParaRPr>
          </a:p>
        </p:txBody>
      </p:sp>
    </p:spTree>
    <p:extLst>
      <p:ext uri="{BB962C8B-B14F-4D97-AF65-F5344CB8AC3E}">
        <p14:creationId xmlns:p14="http://schemas.microsoft.com/office/powerpoint/2010/main" val="4146519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par>
                                <p:cTn id="32" presetID="10" presetClass="entr" presetSubtype="0"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par>
                                <p:cTn id="35" presetID="10" presetClass="entr" presetSubtype="0" fill="hold"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par>
                                <p:cTn id="38" presetID="10" presetClass="entr" presetSubtype="0" fill="hold"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par>
                                <p:cTn id="41" presetID="10" presetClass="entr" presetSubtype="0" fill="hold"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fade">
                                      <p:cBhvr>
                                        <p:cTn id="51" dur="500"/>
                                        <p:tgtEl>
                                          <p:spTgt spid="1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fade">
                                      <p:cBhvr>
                                        <p:cTn id="54" dur="500"/>
                                        <p:tgtEl>
                                          <p:spTgt spid="16"/>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500"/>
                                        <p:tgtEl>
                                          <p:spTgt spid="18"/>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1"/>
                                        </p:tgtEl>
                                        <p:attrNameLst>
                                          <p:attrName>style.visibility</p:attrName>
                                        </p:attrNameLst>
                                      </p:cBhvr>
                                      <p:to>
                                        <p:strVal val="visible"/>
                                      </p:to>
                                    </p:set>
                                    <p:animEffect transition="in" filter="fade">
                                      <p:cBhvr>
                                        <p:cTn id="68" dur="500"/>
                                        <p:tgtEl>
                                          <p:spTgt spid="31"/>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2"/>
                                        </p:tgtEl>
                                        <p:attrNameLst>
                                          <p:attrName>style.visibility</p:attrName>
                                        </p:attrNameLst>
                                      </p:cBhvr>
                                      <p:to>
                                        <p:strVal val="visible"/>
                                      </p:to>
                                    </p:set>
                                    <p:animEffect transition="in" filter="fade">
                                      <p:cBhvr>
                                        <p:cTn id="71" dur="500"/>
                                        <p:tgtEl>
                                          <p:spTgt spid="3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fade">
                                      <p:cBhvr>
                                        <p:cTn id="74" dur="500"/>
                                        <p:tgtEl>
                                          <p:spTgt spid="25"/>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3"/>
                                        </p:tgtEl>
                                        <p:attrNameLst>
                                          <p:attrName>style.visibility</p:attrName>
                                        </p:attrNameLst>
                                      </p:cBhvr>
                                      <p:to>
                                        <p:strVal val="visible"/>
                                      </p:to>
                                    </p:set>
                                    <p:animEffect transition="in" filter="fade">
                                      <p:cBhvr>
                                        <p:cTn id="77" dur="500"/>
                                        <p:tgtEl>
                                          <p:spTgt spid="33"/>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4"/>
                                        </p:tgtEl>
                                        <p:attrNameLst>
                                          <p:attrName>style.visibility</p:attrName>
                                        </p:attrNameLst>
                                      </p:cBhvr>
                                      <p:to>
                                        <p:strVal val="visible"/>
                                      </p:to>
                                    </p:set>
                                    <p:animEffect transition="in" filter="fade">
                                      <p:cBhvr>
                                        <p:cTn id="80" dur="500"/>
                                        <p:tgtEl>
                                          <p:spTgt spid="34"/>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fade">
                                      <p:cBhvr>
                                        <p:cTn id="85" dur="500"/>
                                        <p:tgtEl>
                                          <p:spTgt spid="29"/>
                                        </p:tgtEl>
                                      </p:cBhvr>
                                    </p:animEffect>
                                  </p:childTnLst>
                                </p:cTn>
                              </p:par>
                              <p:par>
                                <p:cTn id="86" presetID="10" presetClass="entr" presetSubtype="0" fill="hold" nodeType="withEffect">
                                  <p:stCondLst>
                                    <p:cond delay="0"/>
                                  </p:stCondLst>
                                  <p:childTnLst>
                                    <p:set>
                                      <p:cBhvr>
                                        <p:cTn id="87" dur="1" fill="hold">
                                          <p:stCondLst>
                                            <p:cond delay="0"/>
                                          </p:stCondLst>
                                        </p:cTn>
                                        <p:tgtEl>
                                          <p:spTgt spid="26"/>
                                        </p:tgtEl>
                                        <p:attrNameLst>
                                          <p:attrName>style.visibility</p:attrName>
                                        </p:attrNameLst>
                                      </p:cBhvr>
                                      <p:to>
                                        <p:strVal val="visible"/>
                                      </p:to>
                                    </p:set>
                                    <p:animEffect transition="in" filter="fade">
                                      <p:cBhvr>
                                        <p:cTn id="88" dur="500"/>
                                        <p:tgtEl>
                                          <p:spTgt spid="26"/>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fade">
                                      <p:cBhvr>
                                        <p:cTn id="91" dur="500"/>
                                        <p:tgtEl>
                                          <p:spTgt spid="24"/>
                                        </p:tgtEl>
                                      </p:cBhvr>
                                    </p:animEffect>
                                  </p:childTnLst>
                                </p:cTn>
                              </p:par>
                              <p:par>
                                <p:cTn id="92" presetID="10" presetClass="entr" presetSubtype="0" fill="hold" nodeType="withEffect">
                                  <p:stCondLst>
                                    <p:cond delay="0"/>
                                  </p:stCondLst>
                                  <p:childTnLst>
                                    <p:set>
                                      <p:cBhvr>
                                        <p:cTn id="93" dur="1" fill="hold">
                                          <p:stCondLst>
                                            <p:cond delay="0"/>
                                          </p:stCondLst>
                                        </p:cTn>
                                        <p:tgtEl>
                                          <p:spTgt spid="21"/>
                                        </p:tgtEl>
                                        <p:attrNameLst>
                                          <p:attrName>style.visibility</p:attrName>
                                        </p:attrNameLst>
                                      </p:cBhvr>
                                      <p:to>
                                        <p:strVal val="visible"/>
                                      </p:to>
                                    </p:set>
                                    <p:animEffect transition="in" filter="fade">
                                      <p:cBhvr>
                                        <p:cTn id="94" dur="500"/>
                                        <p:tgtEl>
                                          <p:spTgt spid="21"/>
                                        </p:tgtEl>
                                      </p:cBhvr>
                                    </p:animEffect>
                                  </p:childTnLst>
                                </p:cTn>
                              </p:par>
                              <p:par>
                                <p:cTn id="95" presetID="10" presetClass="entr" presetSubtype="0" fill="hold" nodeType="withEffect">
                                  <p:stCondLst>
                                    <p:cond delay="0"/>
                                  </p:stCondLst>
                                  <p:childTnLst>
                                    <p:set>
                                      <p:cBhvr>
                                        <p:cTn id="96" dur="1" fill="hold">
                                          <p:stCondLst>
                                            <p:cond delay="0"/>
                                          </p:stCondLst>
                                        </p:cTn>
                                        <p:tgtEl>
                                          <p:spTgt spid="27"/>
                                        </p:tgtEl>
                                        <p:attrNameLst>
                                          <p:attrName>style.visibility</p:attrName>
                                        </p:attrNameLst>
                                      </p:cBhvr>
                                      <p:to>
                                        <p:strVal val="visible"/>
                                      </p:to>
                                    </p:set>
                                    <p:animEffect transition="in" filter="fade">
                                      <p:cBhvr>
                                        <p:cTn id="97" dur="500"/>
                                        <p:tgtEl>
                                          <p:spTgt spid="27"/>
                                        </p:tgtEl>
                                      </p:cBhvr>
                                    </p:animEffect>
                                  </p:childTnLst>
                                </p:cTn>
                              </p:par>
                              <p:par>
                                <p:cTn id="98" presetID="10" presetClass="entr" presetSubtype="0" fill="hold" nodeType="withEffect">
                                  <p:stCondLst>
                                    <p:cond delay="0"/>
                                  </p:stCondLst>
                                  <p:childTnLst>
                                    <p:set>
                                      <p:cBhvr>
                                        <p:cTn id="99" dur="1" fill="hold">
                                          <p:stCondLst>
                                            <p:cond delay="0"/>
                                          </p:stCondLst>
                                        </p:cTn>
                                        <p:tgtEl>
                                          <p:spTgt spid="28"/>
                                        </p:tgtEl>
                                        <p:attrNameLst>
                                          <p:attrName>style.visibility</p:attrName>
                                        </p:attrNameLst>
                                      </p:cBhvr>
                                      <p:to>
                                        <p:strVal val="visible"/>
                                      </p:to>
                                    </p:set>
                                    <p:animEffect transition="in" filter="fade">
                                      <p:cBhvr>
                                        <p:cTn id="100" dur="500"/>
                                        <p:tgtEl>
                                          <p:spTgt spid="28"/>
                                        </p:tgtEl>
                                      </p:cBhvr>
                                    </p:animEffect>
                                  </p:childTnLst>
                                </p:cTn>
                              </p:par>
                              <p:par>
                                <p:cTn id="101" presetID="10" presetClass="entr" presetSubtype="0" fill="hold" nodeType="withEffect">
                                  <p:stCondLst>
                                    <p:cond delay="0"/>
                                  </p:stCondLst>
                                  <p:childTnLst>
                                    <p:set>
                                      <p:cBhvr>
                                        <p:cTn id="102" dur="1" fill="hold">
                                          <p:stCondLst>
                                            <p:cond delay="0"/>
                                          </p:stCondLst>
                                        </p:cTn>
                                        <p:tgtEl>
                                          <p:spTgt spid="23"/>
                                        </p:tgtEl>
                                        <p:attrNameLst>
                                          <p:attrName>style.visibility</p:attrName>
                                        </p:attrNameLst>
                                      </p:cBhvr>
                                      <p:to>
                                        <p:strVal val="visible"/>
                                      </p:to>
                                    </p:set>
                                    <p:animEffect transition="in" filter="fade">
                                      <p:cBhvr>
                                        <p:cTn id="103" dur="500"/>
                                        <p:tgtEl>
                                          <p:spTgt spid="23"/>
                                        </p:tgtEl>
                                      </p:cBhvr>
                                    </p:animEffect>
                                  </p:childTnLst>
                                </p:cTn>
                              </p:par>
                              <p:par>
                                <p:cTn id="104" presetID="10" presetClass="entr" presetSubtype="0" fill="hold" nodeType="withEffect">
                                  <p:stCondLst>
                                    <p:cond delay="0"/>
                                  </p:stCondLst>
                                  <p:childTnLst>
                                    <p:set>
                                      <p:cBhvr>
                                        <p:cTn id="105" dur="1" fill="hold">
                                          <p:stCondLst>
                                            <p:cond delay="0"/>
                                          </p:stCondLst>
                                        </p:cTn>
                                        <p:tgtEl>
                                          <p:spTgt spid="22"/>
                                        </p:tgtEl>
                                        <p:attrNameLst>
                                          <p:attrName>style.visibility</p:attrName>
                                        </p:attrNameLst>
                                      </p:cBhvr>
                                      <p:to>
                                        <p:strVal val="visible"/>
                                      </p:to>
                                    </p:set>
                                    <p:animEffect transition="in" filter="fade">
                                      <p:cBhvr>
                                        <p:cTn id="106" dur="500"/>
                                        <p:tgtEl>
                                          <p:spTgt spid="22"/>
                                        </p:tgtEl>
                                      </p:cBhvr>
                                    </p:animEffect>
                                  </p:childTnLst>
                                </p:cTn>
                              </p:par>
                              <p:par>
                                <p:cTn id="107" presetID="10" presetClass="entr" presetSubtype="0" fill="hold" nodeType="withEffect">
                                  <p:stCondLst>
                                    <p:cond delay="0"/>
                                  </p:stCondLst>
                                  <p:childTnLst>
                                    <p:set>
                                      <p:cBhvr>
                                        <p:cTn id="108" dur="1" fill="hold">
                                          <p:stCondLst>
                                            <p:cond delay="0"/>
                                          </p:stCondLst>
                                        </p:cTn>
                                        <p:tgtEl>
                                          <p:spTgt spid="30"/>
                                        </p:tgtEl>
                                        <p:attrNameLst>
                                          <p:attrName>style.visibility</p:attrName>
                                        </p:attrNameLst>
                                      </p:cBhvr>
                                      <p:to>
                                        <p:strVal val="visible"/>
                                      </p:to>
                                    </p:set>
                                    <p:animEffect transition="in" filter="fade">
                                      <p:cBhvr>
                                        <p:cTn id="10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14" grpId="0"/>
      <p:bldP spid="15" grpId="0"/>
      <p:bldP spid="16" grpId="0" animBg="1"/>
      <p:bldP spid="17" grpId="0"/>
      <p:bldP spid="18" grpId="0" animBg="1"/>
      <p:bldP spid="19" grpId="0" animBg="1"/>
      <p:bldP spid="20" grpId="0"/>
      <p:bldP spid="24" grpId="0"/>
      <p:bldP spid="25" grpId="0" animBg="1"/>
      <p:bldP spid="29" grpId="0"/>
      <p:bldP spid="31" grpId="0" animBg="1"/>
      <p:bldP spid="32" grpId="0"/>
      <p:bldP spid="33" grpId="0" animBg="1"/>
      <p:bldP spid="3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890720" y="1169042"/>
            <a:ext cx="8024564" cy="3052561"/>
            <a:chOff x="1128986" y="1484784"/>
            <a:chExt cx="7717556" cy="4167167"/>
          </a:xfrm>
        </p:grpSpPr>
        <p:cxnSp>
          <p:nvCxnSpPr>
            <p:cNvPr id="4" name="Straight Arrow Connector 3"/>
            <p:cNvCxnSpPr/>
            <p:nvPr/>
          </p:nvCxnSpPr>
          <p:spPr bwMode="auto">
            <a:xfrm>
              <a:off x="1677249" y="5073908"/>
              <a:ext cx="7169293" cy="0"/>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 name="Rectangle 4"/>
            <p:cNvSpPr/>
            <p:nvPr/>
          </p:nvSpPr>
          <p:spPr>
            <a:xfrm>
              <a:off x="4441804" y="5189778"/>
              <a:ext cx="1736188" cy="462173"/>
            </a:xfrm>
            <a:prstGeom prst="rect">
              <a:avLst/>
            </a:prstGeom>
          </p:spPr>
          <p:txBody>
            <a:bodyPr wrap="square">
              <a:spAutoFit/>
            </a:bodyPr>
            <a:lstStyle/>
            <a:p>
              <a:r>
                <a:rPr lang="en-US" sz="1600" b="1" dirty="0">
                  <a:solidFill>
                    <a:schemeClr val="accent2"/>
                  </a:solidFill>
                  <a:latin typeface="Verdana" panose="020B0604030504040204" pitchFamily="34" charset="0"/>
                  <a:ea typeface="Verdana" panose="020B0604030504040204" pitchFamily="34" charset="0"/>
                  <a:cs typeface="Verdana" panose="020B0604030504040204" pitchFamily="34" charset="0"/>
                </a:rPr>
                <a:t>Time</a:t>
              </a: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cxnSp>
          <p:nvCxnSpPr>
            <p:cNvPr id="6" name="Straight Arrow Connector 5"/>
            <p:cNvCxnSpPr/>
            <p:nvPr/>
          </p:nvCxnSpPr>
          <p:spPr bwMode="auto">
            <a:xfrm flipV="1">
              <a:off x="1695800" y="2135252"/>
              <a:ext cx="0" cy="2956868"/>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 name="Rectangle 6"/>
            <p:cNvSpPr/>
            <p:nvPr/>
          </p:nvSpPr>
          <p:spPr>
            <a:xfrm>
              <a:off x="7744430" y="5073907"/>
              <a:ext cx="851025" cy="420158"/>
            </a:xfrm>
            <a:prstGeom prst="rect">
              <a:avLst/>
            </a:prstGeom>
          </p:spPr>
          <p:txBody>
            <a:bodyPr wrap="square">
              <a:spAutoFit/>
            </a:bodyPr>
            <a:lstStyle/>
            <a:p>
              <a:r>
                <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rPr>
                <a:t>56</a:t>
              </a:r>
            </a:p>
          </p:txBody>
        </p:sp>
        <p:cxnSp>
          <p:nvCxnSpPr>
            <p:cNvPr id="8" name="Connector: Elbow 13"/>
            <p:cNvCxnSpPr/>
            <p:nvPr/>
          </p:nvCxnSpPr>
          <p:spPr bwMode="auto">
            <a:xfrm>
              <a:off x="1749940" y="2797783"/>
              <a:ext cx="1518129" cy="1247528"/>
            </a:xfrm>
            <a:prstGeom prst="bentConnector3">
              <a:avLst>
                <a:gd name="adj1" fmla="val 90251"/>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Connector: Elbow 27"/>
            <p:cNvCxnSpPr/>
            <p:nvPr/>
          </p:nvCxnSpPr>
          <p:spPr bwMode="auto">
            <a:xfrm flipV="1">
              <a:off x="3253829" y="2807602"/>
              <a:ext cx="900863" cy="1236799"/>
            </a:xfrm>
            <a:prstGeom prst="bentConnector3">
              <a:avLst>
                <a:gd name="adj1" fmla="val 50000"/>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Connector: Elbow 34"/>
            <p:cNvCxnSpPr/>
            <p:nvPr/>
          </p:nvCxnSpPr>
          <p:spPr bwMode="auto">
            <a:xfrm rot="16200000" flipH="1">
              <a:off x="3891535" y="2989864"/>
              <a:ext cx="1237701" cy="900861"/>
            </a:xfrm>
            <a:prstGeom prst="bentConnector3">
              <a:avLst>
                <a:gd name="adj1" fmla="val -882"/>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Connector: Elbow 35"/>
            <p:cNvCxnSpPr/>
            <p:nvPr/>
          </p:nvCxnSpPr>
          <p:spPr bwMode="auto">
            <a:xfrm flipV="1">
              <a:off x="4977392" y="2809655"/>
              <a:ext cx="1229647" cy="1236799"/>
            </a:xfrm>
            <a:prstGeom prst="bentConnector3">
              <a:avLst>
                <a:gd name="adj1" fmla="val 50000"/>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Connector: Elbow 43"/>
            <p:cNvCxnSpPr/>
            <p:nvPr/>
          </p:nvCxnSpPr>
          <p:spPr bwMode="auto">
            <a:xfrm rot="16200000" flipH="1">
              <a:off x="5846803" y="2989864"/>
              <a:ext cx="1237701" cy="900861"/>
            </a:xfrm>
            <a:prstGeom prst="bentConnector3">
              <a:avLst>
                <a:gd name="adj1" fmla="val -882"/>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Connector: Elbow 44"/>
            <p:cNvCxnSpPr/>
            <p:nvPr/>
          </p:nvCxnSpPr>
          <p:spPr bwMode="auto">
            <a:xfrm flipV="1">
              <a:off x="6925330" y="2809655"/>
              <a:ext cx="1229647" cy="1236799"/>
            </a:xfrm>
            <a:prstGeom prst="bentConnector3">
              <a:avLst>
                <a:gd name="adj1" fmla="val 50000"/>
              </a:avLst>
            </a:prstGeom>
            <a:solidFill>
              <a:schemeClr val="bg1"/>
            </a:solidFill>
            <a:ln w="3810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Rectangle 13"/>
            <p:cNvSpPr/>
            <p:nvPr/>
          </p:nvSpPr>
          <p:spPr>
            <a:xfrm>
              <a:off x="1128986" y="2559933"/>
              <a:ext cx="851025" cy="420158"/>
            </a:xfrm>
            <a:prstGeom prst="rect">
              <a:avLst/>
            </a:prstGeom>
          </p:spPr>
          <p:txBody>
            <a:bodyPr wrap="square">
              <a:spAutoFit/>
            </a:bodyPr>
            <a:lstStyle/>
            <a:p>
              <a:r>
                <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rPr>
                <a:t>1</a:t>
              </a:r>
            </a:p>
          </p:txBody>
        </p:sp>
        <p:sp>
          <p:nvSpPr>
            <p:cNvPr id="15" name="Rectangle 14"/>
            <p:cNvSpPr/>
            <p:nvPr/>
          </p:nvSpPr>
          <p:spPr>
            <a:xfrm>
              <a:off x="1128986" y="3743494"/>
              <a:ext cx="851025" cy="420158"/>
            </a:xfrm>
            <a:prstGeom prst="rect">
              <a:avLst/>
            </a:prstGeom>
          </p:spPr>
          <p:txBody>
            <a:bodyPr wrap="square">
              <a:spAutoFit/>
            </a:bodyPr>
            <a:lstStyle/>
            <a:p>
              <a:r>
                <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rPr>
                <a:t>0</a:t>
              </a:r>
            </a:p>
          </p:txBody>
        </p:sp>
        <p:sp>
          <p:nvSpPr>
            <p:cNvPr id="16" name="Arrow: Down 53"/>
            <p:cNvSpPr/>
            <p:nvPr/>
          </p:nvSpPr>
          <p:spPr bwMode="auto">
            <a:xfrm>
              <a:off x="3015508" y="2320971"/>
              <a:ext cx="136213" cy="345231"/>
            </a:xfrm>
            <a:prstGeom prst="downArrow">
              <a:avLst/>
            </a:prstGeom>
            <a:solidFill>
              <a:srgbClr val="FF2A15"/>
            </a:solidFill>
            <a:ln w="9525" cap="flat" cmpd="sng" algn="ctr">
              <a:solidFill>
                <a:srgbClr val="FF0000"/>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4400" dirty="0">
                <a:latin typeface="Arial" pitchFamily="34" charset="0"/>
              </a:endParaRPr>
            </a:p>
          </p:txBody>
        </p:sp>
        <p:sp>
          <p:nvSpPr>
            <p:cNvPr id="17" name="Rectangle 16"/>
            <p:cNvSpPr/>
            <p:nvPr/>
          </p:nvSpPr>
          <p:spPr>
            <a:xfrm>
              <a:off x="2542979" y="2008231"/>
              <a:ext cx="1081272" cy="378142"/>
            </a:xfrm>
            <a:prstGeom prst="rect">
              <a:avLst/>
            </a:prstGeom>
          </p:spPr>
          <p:txBody>
            <a:bodyPr wrap="square">
              <a:spAutoFit/>
            </a:bodyPr>
            <a:lstStyle/>
            <a:p>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Failure</a:t>
              </a: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18" name="Arrow: Down 55"/>
            <p:cNvSpPr/>
            <p:nvPr/>
          </p:nvSpPr>
          <p:spPr bwMode="auto">
            <a:xfrm>
              <a:off x="4858500" y="2320971"/>
              <a:ext cx="136213" cy="345231"/>
            </a:xfrm>
            <a:prstGeom prst="downArrow">
              <a:avLst/>
            </a:prstGeom>
            <a:solidFill>
              <a:srgbClr val="FF2A15"/>
            </a:solidFill>
            <a:ln w="9525" cap="flat" cmpd="sng" algn="ctr">
              <a:solidFill>
                <a:srgbClr val="FF0000"/>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4400" dirty="0">
                <a:latin typeface="Arial" pitchFamily="34" charset="0"/>
              </a:endParaRPr>
            </a:p>
          </p:txBody>
        </p:sp>
        <p:sp>
          <p:nvSpPr>
            <p:cNvPr id="19" name="Arrow: Down 57"/>
            <p:cNvSpPr/>
            <p:nvPr/>
          </p:nvSpPr>
          <p:spPr bwMode="auto">
            <a:xfrm>
              <a:off x="6801245" y="2357357"/>
              <a:ext cx="136213" cy="345231"/>
            </a:xfrm>
            <a:prstGeom prst="downArrow">
              <a:avLst/>
            </a:prstGeom>
            <a:solidFill>
              <a:srgbClr val="FF2A15"/>
            </a:solidFill>
            <a:ln w="9525" cap="flat" cmpd="sng" algn="ctr">
              <a:solidFill>
                <a:srgbClr val="FF0000"/>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4400" dirty="0">
                <a:latin typeface="Arial" pitchFamily="34" charset="0"/>
              </a:endParaRPr>
            </a:p>
          </p:txBody>
        </p:sp>
        <p:sp>
          <p:nvSpPr>
            <p:cNvPr id="20" name="Rectangle 19"/>
            <p:cNvSpPr/>
            <p:nvPr/>
          </p:nvSpPr>
          <p:spPr>
            <a:xfrm>
              <a:off x="6328717" y="2044616"/>
              <a:ext cx="1081272" cy="378142"/>
            </a:xfrm>
            <a:prstGeom prst="rect">
              <a:avLst/>
            </a:prstGeom>
          </p:spPr>
          <p:txBody>
            <a:bodyPr wrap="square">
              <a:spAutoFit/>
            </a:bodyPr>
            <a:lstStyle/>
            <a:p>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Failure</a:t>
              </a: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grpSp>
          <p:nvGrpSpPr>
            <p:cNvPr id="21" name="Group 20"/>
            <p:cNvGrpSpPr/>
            <p:nvPr/>
          </p:nvGrpSpPr>
          <p:grpSpPr>
            <a:xfrm>
              <a:off x="3708168" y="1801672"/>
              <a:ext cx="1252649" cy="118543"/>
              <a:chOff x="1064622" y="559083"/>
              <a:chExt cx="510655" cy="47361"/>
            </a:xfrm>
          </p:grpSpPr>
          <p:cxnSp>
            <p:nvCxnSpPr>
              <p:cNvPr id="38" name="Straight Connector 37"/>
              <p:cNvCxnSpPr/>
              <p:nvPr/>
            </p:nvCxnSpPr>
            <p:spPr bwMode="auto">
              <a:xfrm flipV="1">
                <a:off x="1064622" y="582767"/>
                <a:ext cx="510655" cy="175"/>
              </a:xfrm>
              <a:prstGeom prst="line">
                <a:avLst/>
              </a:prstGeom>
              <a:solidFill>
                <a:schemeClr val="bg1"/>
              </a:solidFill>
              <a:ln w="9525" cap="flat" cmpd="sng" algn="ctr">
                <a:solidFill>
                  <a:srgbClr val="00D06D"/>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Connector 38"/>
              <p:cNvCxnSpPr/>
              <p:nvPr/>
            </p:nvCxnSpPr>
            <p:spPr bwMode="auto">
              <a:xfrm>
                <a:off x="1575277" y="559090"/>
                <a:ext cx="0" cy="47354"/>
              </a:xfrm>
              <a:prstGeom prst="line">
                <a:avLst/>
              </a:prstGeom>
              <a:solidFill>
                <a:schemeClr val="bg1"/>
              </a:solidFill>
              <a:ln w="9525" cap="flat" cmpd="sng" algn="ctr">
                <a:solidFill>
                  <a:srgbClr val="00D06D"/>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Straight Connector 39"/>
              <p:cNvCxnSpPr/>
              <p:nvPr/>
            </p:nvCxnSpPr>
            <p:spPr bwMode="auto">
              <a:xfrm>
                <a:off x="1067269" y="559083"/>
                <a:ext cx="0" cy="47354"/>
              </a:xfrm>
              <a:prstGeom prst="line">
                <a:avLst/>
              </a:prstGeom>
              <a:solidFill>
                <a:schemeClr val="bg1"/>
              </a:solidFill>
              <a:ln w="9525" cap="flat" cmpd="sng" algn="ctr">
                <a:solidFill>
                  <a:srgbClr val="00D06D"/>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22" name="Straight Connector 21"/>
            <p:cNvCxnSpPr/>
            <p:nvPr/>
          </p:nvCxnSpPr>
          <p:spPr bwMode="auto">
            <a:xfrm>
              <a:off x="3715983" y="1998406"/>
              <a:ext cx="0" cy="767247"/>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Straight Connector 22"/>
            <p:cNvCxnSpPr/>
            <p:nvPr/>
          </p:nvCxnSpPr>
          <p:spPr bwMode="auto">
            <a:xfrm>
              <a:off x="4945187" y="2006585"/>
              <a:ext cx="0" cy="767247"/>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Rectangle 23"/>
            <p:cNvSpPr/>
            <p:nvPr/>
          </p:nvSpPr>
          <p:spPr>
            <a:xfrm>
              <a:off x="3797104" y="1484784"/>
              <a:ext cx="1563115" cy="378142"/>
            </a:xfrm>
            <a:prstGeom prst="rect">
              <a:avLst/>
            </a:prstGeom>
          </p:spPr>
          <p:txBody>
            <a:bodyPr wrap="square">
              <a:spAutoFit/>
            </a:bodyPr>
            <a:lstStyle/>
            <a:p>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16 Hrs.</a:t>
              </a: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25" name="Arrow: Down 53"/>
            <p:cNvSpPr/>
            <p:nvPr/>
          </p:nvSpPr>
          <p:spPr bwMode="auto">
            <a:xfrm flipV="1">
              <a:off x="5528173" y="4130117"/>
              <a:ext cx="114077" cy="319240"/>
            </a:xfrm>
            <a:prstGeom prst="downArrow">
              <a:avLst/>
            </a:prstGeom>
            <a:solidFill>
              <a:srgbClr val="33CC33"/>
            </a:solidFill>
            <a:ln w="9525" cap="flat" cmpd="sng" algn="ctr">
              <a:solidFill>
                <a:srgbClr val="00D06D"/>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4400" dirty="0">
                <a:latin typeface="Arial" pitchFamily="34" charset="0"/>
              </a:endParaRPr>
            </a:p>
          </p:txBody>
        </p:sp>
        <p:grpSp>
          <p:nvGrpSpPr>
            <p:cNvPr id="26" name="Group 25"/>
            <p:cNvGrpSpPr/>
            <p:nvPr/>
          </p:nvGrpSpPr>
          <p:grpSpPr>
            <a:xfrm>
              <a:off x="4949055" y="4491203"/>
              <a:ext cx="643159" cy="117771"/>
              <a:chOff x="1064622" y="559083"/>
              <a:chExt cx="510655" cy="47361"/>
            </a:xfrm>
          </p:grpSpPr>
          <p:cxnSp>
            <p:nvCxnSpPr>
              <p:cNvPr id="35" name="Straight Connector 34"/>
              <p:cNvCxnSpPr/>
              <p:nvPr/>
            </p:nvCxnSpPr>
            <p:spPr bwMode="auto">
              <a:xfrm flipV="1">
                <a:off x="1064622" y="582767"/>
                <a:ext cx="510655" cy="175"/>
              </a:xfrm>
              <a:prstGeom prst="line">
                <a:avLst/>
              </a:prstGeom>
              <a:solidFill>
                <a:schemeClr val="bg1"/>
              </a:solidFill>
              <a:ln w="9525" cap="flat" cmpd="sng" algn="ctr">
                <a:solidFill>
                  <a:srgbClr val="FF2A1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Connector 35"/>
              <p:cNvCxnSpPr/>
              <p:nvPr/>
            </p:nvCxnSpPr>
            <p:spPr bwMode="auto">
              <a:xfrm>
                <a:off x="1575277" y="559090"/>
                <a:ext cx="0" cy="47354"/>
              </a:xfrm>
              <a:prstGeom prst="line">
                <a:avLst/>
              </a:prstGeom>
              <a:solidFill>
                <a:schemeClr val="bg1"/>
              </a:solidFill>
              <a:ln w="9525" cap="flat" cmpd="sng" algn="ctr">
                <a:solidFill>
                  <a:srgbClr val="FF2A1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Connector 36"/>
              <p:cNvCxnSpPr/>
              <p:nvPr/>
            </p:nvCxnSpPr>
            <p:spPr bwMode="auto">
              <a:xfrm>
                <a:off x="1067269" y="559083"/>
                <a:ext cx="0" cy="47354"/>
              </a:xfrm>
              <a:prstGeom prst="line">
                <a:avLst/>
              </a:prstGeom>
              <a:solidFill>
                <a:schemeClr val="bg1"/>
              </a:solidFill>
              <a:ln w="9525" cap="flat" cmpd="sng" algn="ctr">
                <a:solidFill>
                  <a:srgbClr val="FF2A1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27" name="Straight Connector 26"/>
            <p:cNvCxnSpPr/>
            <p:nvPr/>
          </p:nvCxnSpPr>
          <p:spPr bwMode="auto">
            <a:xfrm>
              <a:off x="4967960" y="4051671"/>
              <a:ext cx="2" cy="358523"/>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Straight Connector 27"/>
            <p:cNvCxnSpPr/>
            <p:nvPr/>
          </p:nvCxnSpPr>
          <p:spPr bwMode="auto">
            <a:xfrm>
              <a:off x="5587655" y="4043147"/>
              <a:ext cx="3922" cy="375568"/>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Rectangle 28"/>
            <p:cNvSpPr/>
            <p:nvPr/>
          </p:nvSpPr>
          <p:spPr>
            <a:xfrm>
              <a:off x="4768737" y="4627276"/>
              <a:ext cx="1067093" cy="378142"/>
            </a:xfrm>
            <a:prstGeom prst="rect">
              <a:avLst/>
            </a:prstGeom>
          </p:spPr>
          <p:txBody>
            <a:bodyPr wrap="square">
              <a:spAutoFit/>
            </a:bodyPr>
            <a:lstStyle/>
            <a:p>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2 Hrs.</a:t>
              </a: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cxnSp>
          <p:nvCxnSpPr>
            <p:cNvPr id="30" name="Straight Connector 29"/>
            <p:cNvCxnSpPr/>
            <p:nvPr/>
          </p:nvCxnSpPr>
          <p:spPr bwMode="auto">
            <a:xfrm flipH="1">
              <a:off x="1664550" y="4043147"/>
              <a:ext cx="1395550" cy="0"/>
            </a:xfrm>
            <a:prstGeom prst="line">
              <a:avLst/>
            </a:prstGeom>
            <a:solidFill>
              <a:schemeClr val="bg1"/>
            </a:solidFill>
            <a:ln w="28575" cap="flat" cmpd="sng" algn="ctr">
              <a:solidFill>
                <a:srgbClr val="53565A">
                  <a:alpha val="74118"/>
                </a:srgbClr>
              </a:solidFill>
              <a:prstDash val="sysDot"/>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Arrow: Down 53"/>
            <p:cNvSpPr/>
            <p:nvPr/>
          </p:nvSpPr>
          <p:spPr bwMode="auto">
            <a:xfrm flipV="1">
              <a:off x="3647222" y="4145094"/>
              <a:ext cx="114077" cy="319240"/>
            </a:xfrm>
            <a:prstGeom prst="downArrow">
              <a:avLst/>
            </a:prstGeom>
            <a:solidFill>
              <a:srgbClr val="33CC33"/>
            </a:solidFill>
            <a:ln w="9525" cap="flat" cmpd="sng" algn="ctr">
              <a:solidFill>
                <a:srgbClr val="00D06D"/>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4400" dirty="0">
                <a:latin typeface="Arial" pitchFamily="34" charset="0"/>
              </a:endParaRPr>
            </a:p>
          </p:txBody>
        </p:sp>
        <p:sp>
          <p:nvSpPr>
            <p:cNvPr id="32" name="Rectangle 31"/>
            <p:cNvSpPr/>
            <p:nvPr/>
          </p:nvSpPr>
          <p:spPr>
            <a:xfrm>
              <a:off x="2902464" y="4408632"/>
              <a:ext cx="1866271" cy="378142"/>
            </a:xfrm>
            <a:prstGeom prst="rect">
              <a:avLst/>
            </a:prstGeom>
          </p:spPr>
          <p:txBody>
            <a:bodyPr wrap="square">
              <a:spAutoFit/>
            </a:bodyPr>
            <a:lstStyle/>
            <a:p>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Maintenance</a:t>
              </a: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33" name="Arrow: Down 53"/>
            <p:cNvSpPr/>
            <p:nvPr/>
          </p:nvSpPr>
          <p:spPr bwMode="auto">
            <a:xfrm flipV="1">
              <a:off x="7464023" y="4177097"/>
              <a:ext cx="114077" cy="319240"/>
            </a:xfrm>
            <a:prstGeom prst="downArrow">
              <a:avLst/>
            </a:prstGeom>
            <a:solidFill>
              <a:srgbClr val="33CC33"/>
            </a:solidFill>
            <a:ln w="9525" cap="flat" cmpd="sng" algn="ctr">
              <a:solidFill>
                <a:srgbClr val="00D06D"/>
              </a:solidFill>
              <a:prstDash val="solid"/>
              <a:round/>
              <a:headEnd type="none" w="med" len="med"/>
              <a:tailEnd type="none" w="med" len="med"/>
            </a:ln>
            <a:effectLst/>
            <a:extLst/>
          </p:spPr>
          <p:txBody>
            <a:bodyPr vert="horz" wrap="square" lIns="72000" tIns="72000" rIns="72000" bIns="72000" numCol="1" rtlCol="0" anchor="ctr" anchorCtr="0" compatLnSpc="1">
              <a:prstTxWarp prst="textNoShape">
                <a:avLst/>
              </a:prstTxWarp>
            </a:bodyPr>
            <a:lstStyle/>
            <a:p>
              <a:pPr algn="ctr" fontAlgn="base">
                <a:spcBef>
                  <a:spcPct val="0"/>
                </a:spcBef>
                <a:spcAft>
                  <a:spcPct val="0"/>
                </a:spcAft>
              </a:pPr>
              <a:endParaRPr lang="en-US" sz="4400" dirty="0">
                <a:latin typeface="Arial" pitchFamily="34" charset="0"/>
              </a:endParaRPr>
            </a:p>
          </p:txBody>
        </p:sp>
        <p:sp>
          <p:nvSpPr>
            <p:cNvPr id="34" name="Rectangle 33"/>
            <p:cNvSpPr/>
            <p:nvPr/>
          </p:nvSpPr>
          <p:spPr>
            <a:xfrm>
              <a:off x="6719264" y="4440633"/>
              <a:ext cx="2114576" cy="378142"/>
            </a:xfrm>
            <a:prstGeom prst="rect">
              <a:avLst/>
            </a:prstGeom>
          </p:spPr>
          <p:txBody>
            <a:bodyPr wrap="square">
              <a:spAutoFit/>
            </a:bodyPr>
            <a:lstStyle/>
            <a:p>
              <a:r>
                <a:rPr lang="en-US" sz="1200" b="1" dirty="0">
                  <a:solidFill>
                    <a:schemeClr val="accent2"/>
                  </a:solidFill>
                  <a:latin typeface="Verdana" panose="020B0604030504040204" pitchFamily="34" charset="0"/>
                  <a:ea typeface="Verdana" panose="020B0604030504040204" pitchFamily="34" charset="0"/>
                  <a:cs typeface="Verdana" panose="020B0604030504040204" pitchFamily="34" charset="0"/>
                </a:rPr>
                <a:t>Maintenance</a:t>
              </a:r>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grpSp>
      <mc:AlternateContent xmlns:mc="http://schemas.openxmlformats.org/markup-compatibility/2006">
        <mc:Choice xmlns:a14="http://schemas.microsoft.com/office/drawing/2010/main" Requires="a14">
          <p:graphicFrame>
            <p:nvGraphicFramePr>
              <p:cNvPr id="42" name="Table 41"/>
              <p:cNvGraphicFramePr>
                <a:graphicFrameLocks noGrp="1"/>
              </p:cNvGraphicFramePr>
              <p:nvPr>
                <p:extLst>
                  <p:ext uri="{D42A27DB-BD31-4B8C-83A1-F6EECF244321}">
                    <p14:modId xmlns:p14="http://schemas.microsoft.com/office/powerpoint/2010/main" val="2075158619"/>
                  </p:ext>
                </p:extLst>
              </p:nvPr>
            </p:nvGraphicFramePr>
            <p:xfrm>
              <a:off x="1949696" y="4394411"/>
              <a:ext cx="8292305" cy="714571"/>
            </p:xfrm>
            <a:graphic>
              <a:graphicData uri="http://schemas.openxmlformats.org/drawingml/2006/table">
                <a:tbl>
                  <a:tblPr firstRow="1" bandRow="1">
                    <a:tableStyleId>{5C22544A-7EE6-4342-B048-85BDC9FD1C3A}</a:tableStyleId>
                  </a:tblPr>
                  <a:tblGrid>
                    <a:gridCol w="786675">
                      <a:extLst>
                        <a:ext uri="{9D8B030D-6E8A-4147-A177-3AD203B41FA5}">
                          <a16:colId xmlns="" xmlns:a16="http://schemas.microsoft.com/office/drawing/2014/main" val="2222346562"/>
                        </a:ext>
                      </a:extLst>
                    </a:gridCol>
                    <a:gridCol w="7505630">
                      <a:extLst>
                        <a:ext uri="{9D8B030D-6E8A-4147-A177-3AD203B41FA5}">
                          <a16:colId xmlns="" xmlns:a16="http://schemas.microsoft.com/office/drawing/2014/main" val="1752114981"/>
                        </a:ext>
                      </a:extLst>
                    </a:gridCol>
                  </a:tblGrid>
                  <a:tr h="714571">
                    <a:tc>
                      <a:txBody>
                        <a:bodyPr/>
                        <a:lstStyle/>
                        <a:p>
                          <a:pPr/>
                          <a14:m>
                            <m:oMathPara xmlns:m="http://schemas.openxmlformats.org/officeDocument/2006/math">
                              <m:oMathParaPr>
                                <m:jc m:val="centerGroup"/>
                              </m:oMathParaPr>
                              <m:oMath xmlns:m="http://schemas.openxmlformats.org/officeDocument/2006/math">
                                <m:sSub>
                                  <m:sSubPr>
                                    <m:ctrlPr>
                                      <a:rPr lang="en-US" sz="3600" b="1" i="1" smtClean="0">
                                        <a:solidFill>
                                          <a:schemeClr val="accent4"/>
                                        </a:solidFill>
                                        <a:latin typeface="Cambria Math" panose="02040503050406030204" pitchFamily="18" charset="0"/>
                                      </a:rPr>
                                    </m:ctrlPr>
                                  </m:sSubPr>
                                  <m:e>
                                    <m:r>
                                      <a:rPr lang="en-US" sz="3600" b="1" i="1">
                                        <a:solidFill>
                                          <a:schemeClr val="accent4"/>
                                        </a:solidFill>
                                        <a:latin typeface="Cambria Math" panose="02040503050406030204" pitchFamily="18" charset="0"/>
                                      </a:rPr>
                                      <m:t>𝑨</m:t>
                                    </m:r>
                                  </m:e>
                                  <m:sub>
                                    <m:r>
                                      <a:rPr lang="en-US" sz="3600" b="1" i="1" smtClean="0">
                                        <a:solidFill>
                                          <a:schemeClr val="accent4"/>
                                        </a:solidFill>
                                        <a:latin typeface="Cambria Math" panose="02040503050406030204" pitchFamily="18" charset="0"/>
                                      </a:rPr>
                                      <m:t>𝑶</m:t>
                                    </m:r>
                                  </m:sub>
                                </m:sSub>
                              </m:oMath>
                            </m:oMathPara>
                          </a14:m>
                          <a:endParaRPr lang="en-US" sz="3600" dirty="0"/>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370058"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lang="en-US" sz="2000" b="1" i="1" smtClean="0">
                                    <a:solidFill>
                                      <a:schemeClr val="accent4"/>
                                    </a:solidFill>
                                    <a:latin typeface="Cambria Math" panose="02040503050406030204" pitchFamily="18" charset="0"/>
                                  </a:rPr>
                                  <m:t>= </m:t>
                                </m:r>
                                <m:f>
                                  <m:fPr>
                                    <m:ctrlPr>
                                      <a:rPr lang="en-US" sz="2000" b="1" i="1">
                                        <a:solidFill>
                                          <a:schemeClr val="accent4"/>
                                        </a:solidFill>
                                        <a:latin typeface="Cambria Math" panose="02040503050406030204" pitchFamily="18" charset="0"/>
                                      </a:rPr>
                                    </m:ctrlPr>
                                  </m:fPr>
                                  <m:num>
                                    <m:r>
                                      <a:rPr lang="en-US" sz="2000" b="1" i="1">
                                        <a:solidFill>
                                          <a:schemeClr val="accent4"/>
                                        </a:solidFill>
                                        <a:latin typeface="Cambria Math" panose="02040503050406030204" pitchFamily="18" charset="0"/>
                                      </a:rPr>
                                      <m:t>𝑼𝒑𝒕𝒊𝒎𝒆</m:t>
                                    </m:r>
                                  </m:num>
                                  <m:den>
                                    <m:r>
                                      <a:rPr lang="en-US" sz="2000" b="1" i="1">
                                        <a:solidFill>
                                          <a:schemeClr val="accent4"/>
                                        </a:solidFill>
                                        <a:latin typeface="Cambria Math" panose="02040503050406030204" pitchFamily="18" charset="0"/>
                                      </a:rPr>
                                      <m:t>𝑶𝒑𝒆𝒓𝒂𝒕𝒊𝒏𝒈</m:t>
                                    </m:r>
                                    <m:r>
                                      <a:rPr lang="en-US" sz="2000" b="1" i="1">
                                        <a:solidFill>
                                          <a:schemeClr val="accent4"/>
                                        </a:solidFill>
                                        <a:latin typeface="Cambria Math" panose="02040503050406030204" pitchFamily="18" charset="0"/>
                                      </a:rPr>
                                      <m:t> </m:t>
                                    </m:r>
                                    <m:r>
                                      <a:rPr lang="en-US" sz="2000" b="1" i="1">
                                        <a:solidFill>
                                          <a:schemeClr val="accent4"/>
                                        </a:solidFill>
                                        <a:latin typeface="Cambria Math" panose="02040503050406030204" pitchFamily="18" charset="0"/>
                                      </a:rPr>
                                      <m:t>𝑪𝒚𝒄𝒍𝒆</m:t>
                                    </m:r>
                                  </m:den>
                                </m:f>
                              </m:oMath>
                            </m:oMathPara>
                          </a14:m>
                          <a:endParaRPr lang="en-US" sz="1800" kern="0" dirty="0"/>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 xmlns:a16="http://schemas.microsoft.com/office/drawing/2014/main" val="2217904408"/>
                      </a:ext>
                    </a:extLst>
                  </a:tr>
                </a:tbl>
              </a:graphicData>
            </a:graphic>
          </p:graphicFrame>
        </mc:Choice>
        <mc:Fallback>
          <p:graphicFrame>
            <p:nvGraphicFramePr>
              <p:cNvPr id="42" name="Table 41"/>
              <p:cNvGraphicFramePr>
                <a:graphicFrameLocks noGrp="1"/>
              </p:cNvGraphicFramePr>
              <p:nvPr>
                <p:extLst>
                  <p:ext uri="{D42A27DB-BD31-4B8C-83A1-F6EECF244321}">
                    <p14:modId xmlns:p14="http://schemas.microsoft.com/office/powerpoint/2010/main" val="2075158619"/>
                  </p:ext>
                </p:extLst>
              </p:nvPr>
            </p:nvGraphicFramePr>
            <p:xfrm>
              <a:off x="1949696" y="4394411"/>
              <a:ext cx="8292305" cy="714571"/>
            </p:xfrm>
            <a:graphic>
              <a:graphicData uri="http://schemas.openxmlformats.org/drawingml/2006/table">
                <a:tbl>
                  <a:tblPr firstRow="1" bandRow="1">
                    <a:tableStyleId>{5C22544A-7EE6-4342-B048-85BDC9FD1C3A}</a:tableStyleId>
                  </a:tblPr>
                  <a:tblGrid>
                    <a:gridCol w="786675">
                      <a:extLst>
                        <a:ext uri="{9D8B030D-6E8A-4147-A177-3AD203B41FA5}">
                          <a16:colId xmlns="" xmlns:a16="http://schemas.microsoft.com/office/drawing/2014/main" xmlns:a14="http://schemas.microsoft.com/office/drawing/2010/main" val="2222346562"/>
                        </a:ext>
                      </a:extLst>
                    </a:gridCol>
                    <a:gridCol w="7505630">
                      <a:extLst>
                        <a:ext uri="{9D8B030D-6E8A-4147-A177-3AD203B41FA5}">
                          <a16:colId xmlns="" xmlns:a16="http://schemas.microsoft.com/office/drawing/2014/main" xmlns:a14="http://schemas.microsoft.com/office/drawing/2010/main" val="1752114981"/>
                        </a:ext>
                      </a:extLst>
                    </a:gridCol>
                  </a:tblGrid>
                  <a:tr h="714571">
                    <a:tc>
                      <a:txBody>
                        <a:bodyPr/>
                        <a:lstStyle/>
                        <a:p>
                          <a:endParaRPr lang="en-US"/>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blipFill rotWithShape="0">
                          <a:blip r:embed="rId2"/>
                          <a:stretch>
                            <a:fillRect l="-775" t="-840" r="-957364" b="-1681"/>
                          </a:stretch>
                        </a:blipFill>
                      </a:tcPr>
                    </a:tc>
                    <a:tc>
                      <a:txBody>
                        <a:bodyPr/>
                        <a:lstStyle/>
                        <a:p>
                          <a:endParaRPr lang="en-US"/>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blipFill rotWithShape="0">
                          <a:blip r:embed="rId2"/>
                          <a:stretch>
                            <a:fillRect l="-10543" t="-840" r="-162" b="-1681"/>
                          </a:stretch>
                        </a:blipFill>
                      </a:tcPr>
                    </a:tc>
                    <a:extLst>
                      <a:ext uri="{0D108BD9-81ED-4DB2-BD59-A6C34878D82A}">
                        <a16:rowId xmlns="" xmlns:a16="http://schemas.microsoft.com/office/drawing/2014/main" xmlns:a14="http://schemas.microsoft.com/office/drawing/2010/main" val="2217904408"/>
                      </a:ext>
                    </a:extLst>
                  </a:tr>
                </a:tbl>
              </a:graphicData>
            </a:graphic>
          </p:graphicFrame>
        </mc:Fallback>
      </mc:AlternateContent>
      <mc:AlternateContent xmlns:mc="http://schemas.openxmlformats.org/markup-compatibility/2006">
        <mc:Choice xmlns:a14="http://schemas.microsoft.com/office/drawing/2010/main" Requires="a14">
          <p:sp>
            <p:nvSpPr>
              <p:cNvPr id="3" name="TextBox 2"/>
              <p:cNvSpPr txBox="1"/>
              <p:nvPr/>
            </p:nvSpPr>
            <p:spPr>
              <a:xfrm>
                <a:off x="5311039" y="4460909"/>
                <a:ext cx="2031750" cy="648072"/>
              </a:xfrm>
              <a:prstGeom prst="rect">
                <a:avLst/>
              </a:prstGeom>
              <a:noFill/>
            </p:spPr>
            <p:txBody>
              <a:bodyPr wrap="square" lIns="0" tIns="0" rIns="36000" bIns="0" rtlCol="0">
                <a:noAutofit/>
              </a:bodyPr>
              <a:lstStyle/>
              <a:p>
                <a:pPr algn="l"/>
                <a14:m>
                  <m:oMathPara xmlns:m="http://schemas.openxmlformats.org/officeDocument/2006/math">
                    <m:oMathParaPr>
                      <m:jc m:val="centerGroup"/>
                    </m:oMathParaPr>
                    <m:oMath xmlns:m="http://schemas.openxmlformats.org/officeDocument/2006/math">
                      <m:r>
                        <a:rPr lang="en-US" sz="2000" b="1" i="1">
                          <a:solidFill>
                            <a:schemeClr val="accent4"/>
                          </a:solidFill>
                          <a:latin typeface="Cambria Math" panose="02040503050406030204" pitchFamily="18" charset="0"/>
                        </a:rPr>
                        <m:t>=</m:t>
                      </m:r>
                      <m:f>
                        <m:fPr>
                          <m:ctrlPr>
                            <a:rPr lang="en-US" sz="2000" b="1" i="1">
                              <a:solidFill>
                                <a:schemeClr val="accent4"/>
                              </a:solidFill>
                              <a:latin typeface="Cambria Math" panose="02040503050406030204" pitchFamily="18" charset="0"/>
                            </a:rPr>
                          </m:ctrlPr>
                        </m:fPr>
                        <m:num>
                          <m:r>
                            <a:rPr lang="en-US" sz="2000" b="1" i="1">
                              <a:solidFill>
                                <a:schemeClr val="accent4"/>
                              </a:solidFill>
                              <a:latin typeface="Cambria Math" panose="02040503050406030204" pitchFamily="18" charset="0"/>
                            </a:rPr>
                            <m:t>𝟓𝟔</m:t>
                          </m:r>
                          <m:r>
                            <a:rPr lang="en-US" sz="2000" b="1" i="1">
                              <a:solidFill>
                                <a:schemeClr val="accent4"/>
                              </a:solidFill>
                              <a:latin typeface="Cambria Math" panose="02040503050406030204" pitchFamily="18" charset="0"/>
                            </a:rPr>
                            <m:t> −(</m:t>
                          </m:r>
                          <m:r>
                            <a:rPr lang="en-US" sz="2000" b="1" i="1">
                              <a:solidFill>
                                <a:schemeClr val="accent4"/>
                              </a:solidFill>
                              <a:latin typeface="Cambria Math" panose="02040503050406030204" pitchFamily="18" charset="0"/>
                            </a:rPr>
                            <m:t>𝑫𝒐𝒘𝒏</m:t>
                          </m:r>
                          <m:r>
                            <a:rPr lang="en-US" sz="2000" b="1" i="1">
                              <a:solidFill>
                                <a:schemeClr val="accent4"/>
                              </a:solidFill>
                              <a:latin typeface="Cambria Math" panose="02040503050406030204" pitchFamily="18" charset="0"/>
                            </a:rPr>
                            <m:t> </m:t>
                          </m:r>
                          <m:r>
                            <a:rPr lang="en-US" sz="2000" b="1" i="1">
                              <a:solidFill>
                                <a:schemeClr val="accent4"/>
                              </a:solidFill>
                              <a:latin typeface="Cambria Math" panose="02040503050406030204" pitchFamily="18" charset="0"/>
                            </a:rPr>
                            <m:t>𝑻𝒊𝒎𝒆</m:t>
                          </m:r>
                          <m:r>
                            <a:rPr lang="en-US" sz="2000" b="1" i="1">
                              <a:solidFill>
                                <a:schemeClr val="accent4"/>
                              </a:solidFill>
                              <a:latin typeface="Cambria Math" panose="02040503050406030204" pitchFamily="18" charset="0"/>
                            </a:rPr>
                            <m:t>) </m:t>
                          </m:r>
                        </m:num>
                        <m:den>
                          <m:r>
                            <a:rPr lang="en-US" sz="2000" b="1" i="1">
                              <a:solidFill>
                                <a:schemeClr val="accent4"/>
                              </a:solidFill>
                              <a:latin typeface="Cambria Math" panose="02040503050406030204" pitchFamily="18" charset="0"/>
                            </a:rPr>
                            <m:t>𝟓𝟔</m:t>
                          </m:r>
                        </m:den>
                      </m:f>
                    </m:oMath>
                  </m:oMathPara>
                </a14:m>
                <a:endParaRPr lang="en-US" b="1" dirty="0">
                  <a:solidFill>
                    <a:schemeClr val="accent4"/>
                  </a:solidFill>
                </a:endParaRPr>
              </a:p>
            </p:txBody>
          </p:sp>
        </mc:Choice>
        <mc:Fallback>
          <p:sp>
            <p:nvSpPr>
              <p:cNvPr id="3" name="TextBox 2"/>
              <p:cNvSpPr txBox="1">
                <a:spLocks noRot="1" noChangeAspect="1" noMove="1" noResize="1" noEditPoints="1" noAdjustHandles="1" noChangeArrowheads="1" noChangeShapeType="1" noTextEdit="1"/>
              </p:cNvSpPr>
              <p:nvPr/>
            </p:nvSpPr>
            <p:spPr>
              <a:xfrm>
                <a:off x="5311039" y="4460909"/>
                <a:ext cx="2031750" cy="648072"/>
              </a:xfrm>
              <a:prstGeom prst="rect">
                <a:avLst/>
              </a:prstGeom>
              <a:blipFill rotWithShape="0">
                <a:blip r:embed="rId3"/>
                <a:stretch>
                  <a:fillRect r="-26647"/>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44" name="TextBox 43"/>
              <p:cNvSpPr txBox="1"/>
              <p:nvPr/>
            </p:nvSpPr>
            <p:spPr>
              <a:xfrm>
                <a:off x="8043759" y="4472058"/>
                <a:ext cx="2031750" cy="648072"/>
              </a:xfrm>
              <a:prstGeom prst="rect">
                <a:avLst/>
              </a:prstGeom>
              <a:noFill/>
            </p:spPr>
            <p:txBody>
              <a:bodyPr wrap="square" lIns="0" tIns="0" rIns="36000" bIns="0" rtlCol="0">
                <a:noAutofit/>
              </a:bodyPr>
              <a:lstStyle/>
              <a:p>
                <a:pPr algn="l"/>
                <a14:m>
                  <m:oMathPara xmlns:m="http://schemas.openxmlformats.org/officeDocument/2006/math">
                    <m:oMathParaPr>
                      <m:jc m:val="centerGroup"/>
                    </m:oMathParaPr>
                    <m:oMath xmlns:m="http://schemas.openxmlformats.org/officeDocument/2006/math">
                      <m:r>
                        <a:rPr lang="en-US" sz="2000" b="1" i="1">
                          <a:solidFill>
                            <a:schemeClr val="accent4"/>
                          </a:solidFill>
                          <a:latin typeface="Cambria Math" panose="02040503050406030204" pitchFamily="18" charset="0"/>
                        </a:rPr>
                        <m:t>=</m:t>
                      </m:r>
                      <m:f>
                        <m:fPr>
                          <m:ctrlPr>
                            <a:rPr lang="en-US" sz="2000" b="1" i="1">
                              <a:solidFill>
                                <a:schemeClr val="accent4"/>
                              </a:solidFill>
                              <a:latin typeface="Cambria Math" panose="02040503050406030204" pitchFamily="18" charset="0"/>
                            </a:rPr>
                          </m:ctrlPr>
                        </m:fPr>
                        <m:num>
                          <m:r>
                            <a:rPr lang="en-US" sz="2000" b="1" i="1">
                              <a:solidFill>
                                <a:schemeClr val="accent4"/>
                              </a:solidFill>
                              <a:latin typeface="Cambria Math" panose="02040503050406030204" pitchFamily="18" charset="0"/>
                            </a:rPr>
                            <m:t>𝟓𝟔</m:t>
                          </m:r>
                          <m:r>
                            <a:rPr lang="en-US" sz="2000" b="1" i="1">
                              <a:solidFill>
                                <a:schemeClr val="accent4"/>
                              </a:solidFill>
                              <a:latin typeface="Cambria Math" panose="02040503050406030204" pitchFamily="18" charset="0"/>
                            </a:rPr>
                            <m:t> −(</m:t>
                          </m:r>
                          <m:r>
                            <a:rPr lang="en-US" sz="2000" b="1" i="1">
                              <a:solidFill>
                                <a:schemeClr val="accent4"/>
                              </a:solidFill>
                              <a:latin typeface="Cambria Math" panose="02040503050406030204" pitchFamily="18" charset="0"/>
                            </a:rPr>
                            <m:t>𝟑</m:t>
                          </m:r>
                          <m:r>
                            <a:rPr lang="en-US" sz="2000" b="1" i="1">
                              <a:solidFill>
                                <a:schemeClr val="accent4"/>
                              </a:solidFill>
                              <a:latin typeface="Cambria Math" panose="02040503050406030204" pitchFamily="18" charset="0"/>
                            </a:rPr>
                            <m:t>.</m:t>
                          </m:r>
                          <m:r>
                            <a:rPr lang="en-US" sz="2000" b="1" i="1">
                              <a:solidFill>
                                <a:schemeClr val="accent4"/>
                              </a:solidFill>
                              <a:latin typeface="Cambria Math" panose="02040503050406030204" pitchFamily="18" charset="0"/>
                            </a:rPr>
                            <m:t>𝟓</m:t>
                          </m:r>
                          <m:r>
                            <a:rPr lang="en-US" sz="2000" b="1" i="1">
                              <a:solidFill>
                                <a:schemeClr val="accent4"/>
                              </a:solidFill>
                              <a:latin typeface="Cambria Math" panose="02040503050406030204" pitchFamily="18" charset="0"/>
                            </a:rPr>
                            <m:t> </m:t>
                          </m:r>
                          <m:r>
                            <a:rPr lang="en-US" sz="2000" b="1" i="1">
                              <a:solidFill>
                                <a:schemeClr val="accent4"/>
                              </a:solidFill>
                              <a:latin typeface="Cambria Math" panose="02040503050406030204" pitchFamily="18" charset="0"/>
                            </a:rPr>
                            <m:t>𝑿</m:t>
                          </m:r>
                          <m:r>
                            <a:rPr lang="en-US" sz="2000" b="1" i="1">
                              <a:solidFill>
                                <a:schemeClr val="accent4"/>
                              </a:solidFill>
                              <a:latin typeface="Cambria Math" panose="02040503050406030204" pitchFamily="18" charset="0"/>
                            </a:rPr>
                            <m:t> </m:t>
                          </m:r>
                          <m:r>
                            <a:rPr lang="en-US" sz="2000" b="1" i="1">
                              <a:solidFill>
                                <a:schemeClr val="accent4"/>
                              </a:solidFill>
                              <a:latin typeface="Cambria Math" panose="02040503050406030204" pitchFamily="18" charset="0"/>
                            </a:rPr>
                            <m:t>𝟐</m:t>
                          </m:r>
                          <m:r>
                            <a:rPr lang="en-US" sz="2000" b="1" i="1">
                              <a:solidFill>
                                <a:schemeClr val="accent4"/>
                              </a:solidFill>
                              <a:latin typeface="Cambria Math" panose="02040503050406030204" pitchFamily="18" charset="0"/>
                            </a:rPr>
                            <m:t>) </m:t>
                          </m:r>
                        </m:num>
                        <m:den>
                          <m:r>
                            <a:rPr lang="en-US" sz="2000" b="1" i="1">
                              <a:solidFill>
                                <a:schemeClr val="accent4"/>
                              </a:solidFill>
                              <a:latin typeface="Cambria Math" panose="02040503050406030204" pitchFamily="18" charset="0"/>
                            </a:rPr>
                            <m:t>𝟓𝟔</m:t>
                          </m:r>
                        </m:den>
                      </m:f>
                    </m:oMath>
                  </m:oMathPara>
                </a14:m>
                <a:endParaRPr lang="en-US" b="1" dirty="0">
                  <a:solidFill>
                    <a:schemeClr val="accent4"/>
                  </a:solidFill>
                </a:endParaRPr>
              </a:p>
            </p:txBody>
          </p:sp>
        </mc:Choice>
        <mc:Fallback>
          <p:sp>
            <p:nvSpPr>
              <p:cNvPr id="44" name="TextBox 43"/>
              <p:cNvSpPr txBox="1">
                <a:spLocks noRot="1" noChangeAspect="1" noMove="1" noResize="1" noEditPoints="1" noAdjustHandles="1" noChangeArrowheads="1" noChangeShapeType="1" noTextEdit="1"/>
              </p:cNvSpPr>
              <p:nvPr/>
            </p:nvSpPr>
            <p:spPr>
              <a:xfrm>
                <a:off x="8043759" y="4472058"/>
                <a:ext cx="2031750" cy="648072"/>
              </a:xfrm>
              <a:prstGeom prst="rect">
                <a:avLst/>
              </a:prstGeom>
              <a:blipFill rotWithShape="0">
                <a:blip r:embed="rId4"/>
                <a:stretch>
                  <a:fillRect/>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graphicFrame>
            <p:nvGraphicFramePr>
              <p:cNvPr id="45" name="Table 44"/>
              <p:cNvGraphicFramePr>
                <a:graphicFrameLocks noGrp="1"/>
              </p:cNvGraphicFramePr>
              <p:nvPr>
                <p:extLst>
                  <p:ext uri="{D42A27DB-BD31-4B8C-83A1-F6EECF244321}">
                    <p14:modId xmlns:p14="http://schemas.microsoft.com/office/powerpoint/2010/main" val="3419035277"/>
                  </p:ext>
                </p:extLst>
              </p:nvPr>
            </p:nvGraphicFramePr>
            <p:xfrm>
              <a:off x="3630848" y="5564758"/>
              <a:ext cx="4544308" cy="714571"/>
            </p:xfrm>
            <a:graphic>
              <a:graphicData uri="http://schemas.openxmlformats.org/drawingml/2006/table">
                <a:tbl>
                  <a:tblPr firstRow="1" bandRow="1">
                    <a:tableStyleId>{5C22544A-7EE6-4342-B048-85BDC9FD1C3A}</a:tableStyleId>
                  </a:tblPr>
                  <a:tblGrid>
                    <a:gridCol w="1468764">
                      <a:extLst>
                        <a:ext uri="{9D8B030D-6E8A-4147-A177-3AD203B41FA5}">
                          <a16:colId xmlns="" xmlns:a16="http://schemas.microsoft.com/office/drawing/2014/main" val="2222346562"/>
                        </a:ext>
                      </a:extLst>
                    </a:gridCol>
                    <a:gridCol w="3075544">
                      <a:extLst>
                        <a:ext uri="{9D8B030D-6E8A-4147-A177-3AD203B41FA5}">
                          <a16:colId xmlns="" xmlns:a16="http://schemas.microsoft.com/office/drawing/2014/main" val="1752114981"/>
                        </a:ext>
                      </a:extLst>
                    </a:gridCol>
                  </a:tblGrid>
                  <a:tr h="714571">
                    <a:tc>
                      <a:txBody>
                        <a:bodyPr/>
                        <a:lstStyle/>
                        <a:p>
                          <a:pPr/>
                          <a14:m>
                            <m:oMathPara xmlns:m="http://schemas.openxmlformats.org/officeDocument/2006/math">
                              <m:oMathParaPr>
                                <m:jc m:val="centerGroup"/>
                              </m:oMathParaPr>
                              <m:oMath xmlns:m="http://schemas.openxmlformats.org/officeDocument/2006/math">
                                <m:sSub>
                                  <m:sSubPr>
                                    <m:ctrlPr>
                                      <a:rPr lang="en-US" sz="3600" b="1" i="1" smtClean="0">
                                        <a:solidFill>
                                          <a:schemeClr val="accent4"/>
                                        </a:solidFill>
                                        <a:latin typeface="Cambria Math" panose="02040503050406030204" pitchFamily="18" charset="0"/>
                                      </a:rPr>
                                    </m:ctrlPr>
                                  </m:sSubPr>
                                  <m:e>
                                    <m:r>
                                      <a:rPr lang="en-US" sz="3600" b="1" i="1">
                                        <a:solidFill>
                                          <a:schemeClr val="accent4"/>
                                        </a:solidFill>
                                        <a:latin typeface="Cambria Math" panose="02040503050406030204" pitchFamily="18" charset="0"/>
                                      </a:rPr>
                                      <m:t>𝑨</m:t>
                                    </m:r>
                                  </m:e>
                                  <m:sub>
                                    <m:r>
                                      <a:rPr lang="en-US" sz="3600" b="1" i="1" smtClean="0">
                                        <a:solidFill>
                                          <a:schemeClr val="accent4"/>
                                        </a:solidFill>
                                        <a:latin typeface="Cambria Math" panose="02040503050406030204" pitchFamily="18" charset="0"/>
                                      </a:rPr>
                                      <m:t>𝑶</m:t>
                                    </m:r>
                                  </m:sub>
                                </m:sSub>
                              </m:oMath>
                            </m:oMathPara>
                          </a14:m>
                          <a:endParaRPr lang="en-US" sz="3600" dirty="0"/>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370058"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lang="en-US" sz="2000" b="1" i="1" smtClean="0">
                                    <a:solidFill>
                                      <a:schemeClr val="accent4"/>
                                    </a:solidFill>
                                    <a:latin typeface="Cambria Math" panose="02040503050406030204" pitchFamily="18" charset="0"/>
                                  </a:rPr>
                                  <m:t>= </m:t>
                                </m:r>
                                <m:f>
                                  <m:fPr>
                                    <m:ctrlPr>
                                      <a:rPr lang="en-US" sz="2000" b="1" i="1">
                                        <a:solidFill>
                                          <a:schemeClr val="accent4"/>
                                        </a:solidFill>
                                        <a:latin typeface="Cambria Math" panose="02040503050406030204" pitchFamily="18" charset="0"/>
                                      </a:rPr>
                                    </m:ctrlPr>
                                  </m:fPr>
                                  <m:num>
                                    <m:r>
                                      <a:rPr lang="en-US" sz="2000" b="1" i="1" smtClean="0">
                                        <a:solidFill>
                                          <a:schemeClr val="accent4"/>
                                        </a:solidFill>
                                        <a:latin typeface="Cambria Math" panose="02040503050406030204" pitchFamily="18" charset="0"/>
                                      </a:rPr>
                                      <m:t>𝟒𝟗</m:t>
                                    </m:r>
                                  </m:num>
                                  <m:den>
                                    <m:r>
                                      <a:rPr lang="en-US" sz="2000" b="1" i="1" smtClean="0">
                                        <a:solidFill>
                                          <a:schemeClr val="accent4"/>
                                        </a:solidFill>
                                        <a:latin typeface="Cambria Math" panose="02040503050406030204" pitchFamily="18" charset="0"/>
                                      </a:rPr>
                                      <m:t>𝟓𝟔</m:t>
                                    </m:r>
                                  </m:den>
                                </m:f>
                                <m:r>
                                  <a:rPr lang="en-US" sz="2000" b="1" i="1" smtClean="0">
                                    <a:solidFill>
                                      <a:schemeClr val="accent4"/>
                                    </a:solidFill>
                                    <a:latin typeface="Cambria Math" panose="02040503050406030204" pitchFamily="18" charset="0"/>
                                  </a:rPr>
                                  <m:t>=</m:t>
                                </m:r>
                                <m:r>
                                  <a:rPr lang="en-US" sz="2000" b="1" i="1" smtClean="0">
                                    <a:solidFill>
                                      <a:schemeClr val="accent4"/>
                                    </a:solidFill>
                                    <a:latin typeface="Cambria Math" panose="02040503050406030204" pitchFamily="18" charset="0"/>
                                  </a:rPr>
                                  <m:t>𝟎</m:t>
                                </m:r>
                                <m:r>
                                  <a:rPr lang="en-US" sz="2000" b="1" i="1" smtClean="0">
                                    <a:solidFill>
                                      <a:schemeClr val="accent4"/>
                                    </a:solidFill>
                                    <a:latin typeface="Cambria Math" panose="02040503050406030204" pitchFamily="18" charset="0"/>
                                  </a:rPr>
                                  <m:t>.</m:t>
                                </m:r>
                                <m:r>
                                  <a:rPr lang="en-US" sz="2000" b="1" i="1" smtClean="0">
                                    <a:solidFill>
                                      <a:schemeClr val="accent4"/>
                                    </a:solidFill>
                                    <a:latin typeface="Cambria Math" panose="02040503050406030204" pitchFamily="18" charset="0"/>
                                  </a:rPr>
                                  <m:t>𝟖𝟕𝟓</m:t>
                                </m:r>
                                <m:r>
                                  <a:rPr lang="en-US" sz="2000" b="1" i="1" smtClean="0">
                                    <a:solidFill>
                                      <a:schemeClr val="accent4"/>
                                    </a:solidFill>
                                    <a:latin typeface="Cambria Math" panose="02040503050406030204" pitchFamily="18" charset="0"/>
                                  </a:rPr>
                                  <m:t>=</m:t>
                                </m:r>
                                <m:r>
                                  <a:rPr lang="en-US" sz="2000" b="1" i="0" smtClean="0">
                                    <a:solidFill>
                                      <a:schemeClr val="accent4"/>
                                    </a:solidFill>
                                    <a:latin typeface="Cambria Math" panose="02040503050406030204" pitchFamily="18" charset="0"/>
                                  </a:rPr>
                                  <m:t>𝟖𝟕</m:t>
                                </m:r>
                                <m:r>
                                  <a:rPr lang="en-US" sz="2000" b="1" i="0" smtClean="0">
                                    <a:solidFill>
                                      <a:schemeClr val="accent4"/>
                                    </a:solidFill>
                                    <a:latin typeface="Cambria Math" panose="02040503050406030204" pitchFamily="18" charset="0"/>
                                  </a:rPr>
                                  <m:t>.</m:t>
                                </m:r>
                                <m:r>
                                  <a:rPr lang="en-US" sz="2000" b="1" i="0" smtClean="0">
                                    <a:solidFill>
                                      <a:schemeClr val="accent4"/>
                                    </a:solidFill>
                                    <a:latin typeface="Cambria Math" panose="02040503050406030204" pitchFamily="18" charset="0"/>
                                  </a:rPr>
                                  <m:t>𝟓</m:t>
                                </m:r>
                                <m:r>
                                  <a:rPr lang="en-US" sz="2000" b="1" i="0" smtClean="0">
                                    <a:solidFill>
                                      <a:schemeClr val="accent4"/>
                                    </a:solidFill>
                                    <a:latin typeface="Cambria Math" panose="02040503050406030204" pitchFamily="18" charset="0"/>
                                  </a:rPr>
                                  <m:t>%</m:t>
                                </m:r>
                              </m:oMath>
                            </m:oMathPara>
                          </a14:m>
                          <a:endParaRPr lang="en-US" sz="1800" kern="0" dirty="0"/>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 xmlns:a16="http://schemas.microsoft.com/office/drawing/2014/main" val="2217904408"/>
                      </a:ext>
                    </a:extLst>
                  </a:tr>
                </a:tbl>
              </a:graphicData>
            </a:graphic>
          </p:graphicFrame>
        </mc:Choice>
        <mc:Fallback>
          <p:graphicFrame>
            <p:nvGraphicFramePr>
              <p:cNvPr id="45" name="Table 44"/>
              <p:cNvGraphicFramePr>
                <a:graphicFrameLocks noGrp="1"/>
              </p:cNvGraphicFramePr>
              <p:nvPr>
                <p:extLst>
                  <p:ext uri="{D42A27DB-BD31-4B8C-83A1-F6EECF244321}">
                    <p14:modId xmlns:p14="http://schemas.microsoft.com/office/powerpoint/2010/main" val="3419035277"/>
                  </p:ext>
                </p:extLst>
              </p:nvPr>
            </p:nvGraphicFramePr>
            <p:xfrm>
              <a:off x="3630848" y="5564758"/>
              <a:ext cx="4544308" cy="714571"/>
            </p:xfrm>
            <a:graphic>
              <a:graphicData uri="http://schemas.openxmlformats.org/drawingml/2006/table">
                <a:tbl>
                  <a:tblPr firstRow="1" bandRow="1">
                    <a:tableStyleId>{5C22544A-7EE6-4342-B048-85BDC9FD1C3A}</a:tableStyleId>
                  </a:tblPr>
                  <a:tblGrid>
                    <a:gridCol w="1468764">
                      <a:extLst>
                        <a:ext uri="{9D8B030D-6E8A-4147-A177-3AD203B41FA5}">
                          <a16:colId xmlns="" xmlns:a16="http://schemas.microsoft.com/office/drawing/2014/main" xmlns:a14="http://schemas.microsoft.com/office/drawing/2010/main" val="2222346562"/>
                        </a:ext>
                      </a:extLst>
                    </a:gridCol>
                    <a:gridCol w="3075544">
                      <a:extLst>
                        <a:ext uri="{9D8B030D-6E8A-4147-A177-3AD203B41FA5}">
                          <a16:colId xmlns="" xmlns:a16="http://schemas.microsoft.com/office/drawing/2014/main" xmlns:a14="http://schemas.microsoft.com/office/drawing/2010/main" val="1752114981"/>
                        </a:ext>
                      </a:extLst>
                    </a:gridCol>
                  </a:tblGrid>
                  <a:tr h="714571">
                    <a:tc>
                      <a:txBody>
                        <a:bodyPr/>
                        <a:lstStyle/>
                        <a:p>
                          <a:endParaRPr lang="en-US"/>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blipFill rotWithShape="0">
                          <a:blip r:embed="rId5"/>
                          <a:stretch>
                            <a:fillRect l="-415" t="-840" r="-210788" b="-1681"/>
                          </a:stretch>
                        </a:blipFill>
                      </a:tcPr>
                    </a:tc>
                    <a:tc>
                      <a:txBody>
                        <a:bodyPr/>
                        <a:lstStyle/>
                        <a:p>
                          <a:endParaRPr lang="en-US"/>
                        </a:p>
                      </a:txBody>
                      <a:tcPr marL="66552" marR="66552" marT="33276" marB="33276">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blipFill rotWithShape="0">
                          <a:blip r:embed="rId5"/>
                          <a:stretch>
                            <a:fillRect l="-47826" t="-840" r="-395" b="-1681"/>
                          </a:stretch>
                        </a:blipFill>
                      </a:tcPr>
                    </a:tc>
                    <a:extLst>
                      <a:ext uri="{0D108BD9-81ED-4DB2-BD59-A6C34878D82A}">
                        <a16:rowId xmlns="" xmlns:a16="http://schemas.microsoft.com/office/drawing/2014/main" xmlns:a14="http://schemas.microsoft.com/office/drawing/2010/main" val="2217904408"/>
                      </a:ext>
                    </a:extLst>
                  </a:tr>
                </a:tbl>
              </a:graphicData>
            </a:graphic>
          </p:graphicFrame>
        </mc:Fallback>
      </mc:AlternateContent>
      <p:sp>
        <p:nvSpPr>
          <p:cNvPr id="46" name="Title 1"/>
          <p:cNvSpPr>
            <a:spLocks noGrp="1"/>
          </p:cNvSpPr>
          <p:nvPr>
            <p:ph type="title"/>
          </p:nvPr>
        </p:nvSpPr>
        <p:spPr>
          <a:xfrm>
            <a:off x="228600" y="165103"/>
            <a:ext cx="10515600" cy="1325563"/>
          </a:xfrm>
        </p:spPr>
        <p:txBody>
          <a:bodyPr/>
          <a:lstStyle/>
          <a:p>
            <a:r>
              <a:rPr lang="en-US" dirty="0" smtClean="0">
                <a:latin typeface="Cosmos-Medium" panose="020B0600000000000000"/>
              </a:rPr>
              <a:t>Availability Exa</a:t>
            </a:r>
            <a:r>
              <a:rPr lang="en-US" dirty="0" smtClean="0">
                <a:latin typeface="Cosmos-Medium" panose="020B0600000000000000"/>
              </a:rPr>
              <a:t>mple</a:t>
            </a:r>
            <a:r>
              <a:rPr lang="en-US" dirty="0" smtClean="0">
                <a:latin typeface="Cosmos-Medium" panose="020B0600000000000000"/>
              </a:rPr>
              <a:t> </a:t>
            </a:r>
            <a:endParaRPr lang="en-US" dirty="0">
              <a:latin typeface="Cosmos-Medium" panose="020B0600000000000000"/>
            </a:endParaRPr>
          </a:p>
        </p:txBody>
      </p:sp>
    </p:spTree>
    <p:extLst>
      <p:ext uri="{BB962C8B-B14F-4D97-AF65-F5344CB8AC3E}">
        <p14:creationId xmlns:p14="http://schemas.microsoft.com/office/powerpoint/2010/main" val="3287032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500"/>
                                        <p:tgtEl>
                                          <p:spTgt spid="4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876" y="258529"/>
            <a:ext cx="10515600" cy="1325563"/>
          </a:xfrm>
        </p:spPr>
        <p:txBody>
          <a:bodyPr/>
          <a:lstStyle/>
          <a:p>
            <a:r>
              <a:rPr lang="en-US" dirty="0" smtClean="0">
                <a:latin typeface="Cosmos-Medium" panose="020B0600000000000000"/>
              </a:rPr>
              <a:t>Availability Components</a:t>
            </a:r>
            <a:endParaRPr lang="en-US" dirty="0">
              <a:latin typeface="Cosmos-Medium" panose="020B0600000000000000"/>
            </a:endParaRPr>
          </a:p>
        </p:txBody>
      </p:sp>
      <p:sp>
        <p:nvSpPr>
          <p:cNvPr id="3" name="Rectangle 2"/>
          <p:cNvSpPr/>
          <p:nvPr/>
        </p:nvSpPr>
        <p:spPr>
          <a:xfrm>
            <a:off x="2135560" y="1268760"/>
            <a:ext cx="5328592" cy="1815882"/>
          </a:xfrm>
          <a:prstGeom prst="rect">
            <a:avLst/>
          </a:prstGeom>
        </p:spPr>
        <p:txBody>
          <a:bodyPr wrap="square">
            <a:spAutoFit/>
          </a:bodyPr>
          <a:lstStyle/>
          <a:p>
            <a:r>
              <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rPr>
              <a:t>Less Failure,</a:t>
            </a:r>
          </a:p>
          <a:p>
            <a:r>
              <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rPr>
              <a:t>Less Maintenance Time</a:t>
            </a:r>
          </a:p>
          <a:p>
            <a:endPar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r>
              <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rPr>
              <a:t>Result High Availability  </a:t>
            </a:r>
            <a:endParaRPr lang="en-US" sz="28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grpSp>
        <p:nvGrpSpPr>
          <p:cNvPr id="4" name="Group 3"/>
          <p:cNvGrpSpPr/>
          <p:nvPr/>
        </p:nvGrpSpPr>
        <p:grpSpPr>
          <a:xfrm>
            <a:off x="924708" y="2852936"/>
            <a:ext cx="12345430" cy="2937799"/>
            <a:chOff x="84266" y="1019854"/>
            <a:chExt cx="4630282" cy="1050089"/>
          </a:xfrm>
        </p:grpSpPr>
        <p:pic>
          <p:nvPicPr>
            <p:cNvPr id="5" name="Picture 2" descr="Related image"/>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05194" y="1123225"/>
              <a:ext cx="783152" cy="78315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Related image"/>
            <p:cNvPicPr>
              <a:picLocks noChangeAspect="1" noChangeArrowheads="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344432" y="1019854"/>
              <a:ext cx="942814" cy="94281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Image result"/>
            <p:cNvPicPr>
              <a:picLocks noChangeAspect="1" noChangeArrowheads="1"/>
            </p:cNvPicPr>
            <p:nvPr/>
          </p:nvPicPr>
          <p:blipFill>
            <a:blip r:embed="rId4" cstate="print">
              <a:clrChange>
                <a:clrFrom>
                  <a:srgbClr val="FFFFFF"/>
                </a:clrFrom>
                <a:clrTo>
                  <a:srgbClr val="FFFFFF">
                    <a:alpha val="0"/>
                  </a:srgbClr>
                </a:clrTo>
              </a:clrChange>
              <a:duotone>
                <a:schemeClr val="accent2">
                  <a:shade val="45000"/>
                  <a:satMod val="135000"/>
                </a:schemeClr>
                <a:prstClr val="white"/>
              </a:duotone>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266" y="1123225"/>
              <a:ext cx="839443" cy="839443"/>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976773" y="1478232"/>
              <a:ext cx="1974404" cy="363039"/>
            </a:xfrm>
            <a:prstGeom prst="rect">
              <a:avLst/>
            </a:prstGeom>
          </p:spPr>
          <p:txBody>
            <a:bodyPr wrap="square">
              <a:spAutoFit/>
            </a:bodyPr>
            <a:lstStyle/>
            <a:p>
              <a:r>
                <a:rPr lang="en-US" sz="6000" b="1" dirty="0">
                  <a:solidFill>
                    <a:schemeClr val="accent3"/>
                  </a:solidFill>
                  <a:latin typeface="Verdana" panose="020B0604030504040204" pitchFamily="34" charset="0"/>
                  <a:ea typeface="Verdana" panose="020B0604030504040204" pitchFamily="34" charset="0"/>
                  <a:cs typeface="Verdana" panose="020B0604030504040204" pitchFamily="34" charset="0"/>
                </a:rPr>
                <a:t>=</a:t>
              </a:r>
              <a:r>
                <a:rPr lang="en-US" sz="6000" b="1" dirty="0">
                  <a:solidFill>
                    <a:schemeClr val="accent2"/>
                  </a:solidFill>
                  <a:latin typeface="Verdana" panose="020B0604030504040204" pitchFamily="34" charset="0"/>
                  <a:ea typeface="Verdana" panose="020B0604030504040204" pitchFamily="34" charset="0"/>
                  <a:cs typeface="Verdana" panose="020B0604030504040204" pitchFamily="34" charset="0"/>
                </a:rPr>
                <a:t>      </a:t>
              </a:r>
              <a:r>
                <a:rPr lang="en-US" sz="6000" b="1" dirty="0">
                  <a:solidFill>
                    <a:schemeClr val="accent3"/>
                  </a:solidFill>
                  <a:latin typeface="Verdana" panose="020B0604030504040204" pitchFamily="34" charset="0"/>
                  <a:ea typeface="Verdana" panose="020B0604030504040204" pitchFamily="34" charset="0"/>
                  <a:cs typeface="Verdana" panose="020B0604030504040204" pitchFamily="34" charset="0"/>
                </a:rPr>
                <a:t>+</a:t>
              </a:r>
              <a:endParaRPr lang="en-US" sz="6000" b="1" dirty="0">
                <a:solidFill>
                  <a:schemeClr val="accent3"/>
                </a:solidFill>
                <a:latin typeface="Verdana" panose="020B0604030504040204" pitchFamily="34" charset="0"/>
                <a:ea typeface="Verdana" panose="020B0604030504040204" pitchFamily="34" charset="0"/>
                <a:cs typeface="Verdana" panose="020B0604030504040204" pitchFamily="34" charset="0"/>
              </a:endParaRPr>
            </a:p>
          </p:txBody>
        </p:sp>
        <p:sp>
          <p:nvSpPr>
            <p:cNvPr id="9" name="Rectangle 8"/>
            <p:cNvSpPr/>
            <p:nvPr/>
          </p:nvSpPr>
          <p:spPr>
            <a:xfrm>
              <a:off x="176857" y="1926927"/>
              <a:ext cx="4537691" cy="143016"/>
            </a:xfrm>
            <a:prstGeom prst="rect">
              <a:avLst/>
            </a:prstGeom>
          </p:spPr>
          <p:txBody>
            <a:bodyPr wrap="square">
              <a:spAutoFit/>
            </a:bodyPr>
            <a:lstStyle/>
            <a:p>
              <a:r>
                <a:rPr lang="en-US" sz="2000" b="1" dirty="0">
                  <a:solidFill>
                    <a:schemeClr val="accent2"/>
                  </a:solidFill>
                  <a:latin typeface="Verdana" panose="020B0604030504040204" pitchFamily="34" charset="0"/>
                  <a:ea typeface="Verdana" panose="020B0604030504040204" pitchFamily="34" charset="0"/>
                  <a:cs typeface="Verdana" panose="020B0604030504040204" pitchFamily="34" charset="0"/>
                </a:rPr>
                <a:t>  AVILABILITY         </a:t>
              </a:r>
              <a:r>
                <a:rPr lang="en-US" sz="2000" b="1" dirty="0" smtClean="0">
                  <a:solidFill>
                    <a:schemeClr val="accent2"/>
                  </a:solidFill>
                  <a:latin typeface="Verdana" panose="020B0604030504040204" pitchFamily="34" charset="0"/>
                  <a:ea typeface="Verdana" panose="020B0604030504040204" pitchFamily="34" charset="0"/>
                  <a:cs typeface="Verdana" panose="020B0604030504040204" pitchFamily="34" charset="0"/>
                </a:rPr>
                <a:t>  RELIABILITY             </a:t>
              </a:r>
              <a:r>
                <a:rPr lang="en-US" sz="2000" b="1" dirty="0">
                  <a:solidFill>
                    <a:schemeClr val="accent2"/>
                  </a:solidFill>
                  <a:latin typeface="Verdana" panose="020B0604030504040204" pitchFamily="34" charset="0"/>
                  <a:ea typeface="Verdana" panose="020B0604030504040204" pitchFamily="34" charset="0"/>
                  <a:cs typeface="Verdana" panose="020B0604030504040204" pitchFamily="34" charset="0"/>
                </a:rPr>
                <a:t>MAINTEANBILITY</a:t>
              </a:r>
              <a:endParaRPr lang="en-US" sz="2000" b="1" dirty="0">
                <a:solidFill>
                  <a:schemeClr val="accent3"/>
                </a:solidFill>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306111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6911365" y="1417072"/>
            <a:ext cx="1575485" cy="1327292"/>
          </a:xfrm>
          <a:prstGeom prst="rect">
            <a:avLst/>
          </a:prstGeom>
          <a:ln>
            <a:headEnd type="none" w="med" len="med"/>
            <a:tailEnd type="none" w="med" len="med"/>
          </a:ln>
          <a:extLst/>
        </p:spPr>
        <p:style>
          <a:lnRef idx="2">
            <a:schemeClr val="accent5"/>
          </a:lnRef>
          <a:fillRef idx="1">
            <a:schemeClr val="lt1"/>
          </a:fillRef>
          <a:effectRef idx="0">
            <a:schemeClr val="accent5"/>
          </a:effectRef>
          <a:fontRef idx="minor">
            <a:schemeClr val="dk1"/>
          </a:fontRef>
        </p:style>
        <p:txBody>
          <a:bodyPr vert="horz" wrap="square" lIns="72000" tIns="72000" rIns="72000" bIns="72000" numCol="1" rtlCol="0" anchor="t" anchorCtr="0" compatLnSpc="1">
            <a:prstTxWarp prst="textNoShape">
              <a:avLst/>
            </a:prstTxWarp>
          </a:bodyPr>
          <a:lstStyle/>
          <a:p>
            <a:pPr algn="ctr" fontAlgn="base">
              <a:spcBef>
                <a:spcPct val="0"/>
              </a:spcBef>
              <a:spcAft>
                <a:spcPct val="0"/>
              </a:spcAft>
            </a:pPr>
            <a:r>
              <a:rPr lang="en-US" sz="2000" dirty="0"/>
              <a:t>SAFETY</a:t>
            </a:r>
            <a:endParaRPr lang="en-US" sz="2400" dirty="0">
              <a:solidFill>
                <a:schemeClr val="tx1"/>
              </a:solidFill>
            </a:endParaRPr>
          </a:p>
        </p:txBody>
      </p:sp>
      <p:sp>
        <p:nvSpPr>
          <p:cNvPr id="5" name="Rectangle 4"/>
          <p:cNvSpPr/>
          <p:nvPr/>
        </p:nvSpPr>
        <p:spPr bwMode="auto">
          <a:xfrm>
            <a:off x="3649815" y="3963521"/>
            <a:ext cx="2354609" cy="2370460"/>
          </a:xfrm>
          <a:prstGeom prst="rect">
            <a:avLst/>
          </a:prstGeom>
          <a:ln>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vert="horz" wrap="square" lIns="72000" tIns="72000" rIns="72000" bIns="72000" numCol="1" rtlCol="0" anchor="t" anchorCtr="0" compatLnSpc="1">
            <a:prstTxWarp prst="textNoShape">
              <a:avLst/>
            </a:prstTxWarp>
          </a:bodyPr>
          <a:lstStyle/>
          <a:p>
            <a:pPr algn="ctr" fontAlgn="base">
              <a:spcBef>
                <a:spcPct val="0"/>
              </a:spcBef>
              <a:spcAft>
                <a:spcPct val="0"/>
              </a:spcAft>
            </a:pPr>
            <a:r>
              <a:rPr lang="en-US" sz="2000" dirty="0"/>
              <a:t>RELIABILITY </a:t>
            </a:r>
            <a:endParaRPr lang="en-US" sz="2000" dirty="0">
              <a:solidFill>
                <a:schemeClr val="tx1"/>
              </a:solidFill>
            </a:endParaRPr>
          </a:p>
        </p:txBody>
      </p:sp>
      <p:sp>
        <p:nvSpPr>
          <p:cNvPr id="6" name="Rectangle 5"/>
          <p:cNvSpPr/>
          <p:nvPr/>
        </p:nvSpPr>
        <p:spPr bwMode="auto">
          <a:xfrm>
            <a:off x="6206160" y="3965574"/>
            <a:ext cx="2350195" cy="2370460"/>
          </a:xfrm>
          <a:prstGeom prst="rect">
            <a:avLst/>
          </a:prstGeom>
          <a:ln>
            <a:headEnd type="none" w="med" len="med"/>
            <a:tailEnd type="none" w="med" len="med"/>
          </a:ln>
          <a:extLst/>
        </p:spPr>
        <p:style>
          <a:lnRef idx="2">
            <a:schemeClr val="accent5"/>
          </a:lnRef>
          <a:fillRef idx="1">
            <a:schemeClr val="lt1"/>
          </a:fillRef>
          <a:effectRef idx="0">
            <a:schemeClr val="accent5"/>
          </a:effectRef>
          <a:fontRef idx="minor">
            <a:schemeClr val="dk1"/>
          </a:fontRef>
        </p:style>
        <p:txBody>
          <a:bodyPr vert="horz" wrap="square" lIns="72000" tIns="72000" rIns="72000" bIns="72000" numCol="1" rtlCol="0" anchor="t" anchorCtr="0" compatLnSpc="1">
            <a:prstTxWarp prst="textNoShape">
              <a:avLst/>
            </a:prstTxWarp>
          </a:bodyPr>
          <a:lstStyle/>
          <a:p>
            <a:pPr algn="ctr" fontAlgn="base">
              <a:spcBef>
                <a:spcPct val="0"/>
              </a:spcBef>
              <a:spcAft>
                <a:spcPct val="0"/>
              </a:spcAft>
            </a:pPr>
            <a:r>
              <a:rPr lang="en-US" sz="2000" dirty="0"/>
              <a:t>MAINTENABILITY</a:t>
            </a:r>
            <a:r>
              <a:rPr lang="en-US" sz="2400" dirty="0"/>
              <a:t> </a:t>
            </a:r>
            <a:endParaRPr lang="en-US" sz="2400" dirty="0">
              <a:solidFill>
                <a:schemeClr val="tx1"/>
              </a:solidFill>
            </a:endParaRPr>
          </a:p>
        </p:txBody>
      </p:sp>
      <p:pic>
        <p:nvPicPr>
          <p:cNvPr id="7" name="Picture 2" descr="Related image"/>
          <p:cNvPicPr>
            <a:picLocks noChangeAspect="1" noChangeArrowheads="1"/>
          </p:cNvPicPr>
          <p:nvPr/>
        </p:nvPicPr>
        <p:blipFill>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artisticPhotocopy trans="20000"/>
                    </a14:imgEffect>
                  </a14:imgLayer>
                </a14:imgProps>
              </a:ext>
              <a:ext uri="{28A0092B-C50C-407E-A947-70E740481C1C}">
                <a14:useLocalDpi xmlns:a14="http://schemas.microsoft.com/office/drawing/2010/main" val="0"/>
              </a:ext>
            </a:extLst>
          </a:blip>
          <a:srcRect/>
          <a:stretch>
            <a:fillRect/>
          </a:stretch>
        </p:blipFill>
        <p:spPr bwMode="auto">
          <a:xfrm>
            <a:off x="3720413" y="4321216"/>
            <a:ext cx="2267347" cy="1795454"/>
          </a:xfrm>
          <a:prstGeom prst="rect">
            <a:avLst/>
          </a:prstGeom>
          <a:noFill/>
          <a:ln>
            <a:noFill/>
          </a:ln>
          <a:extLst/>
        </p:spPr>
      </p:pic>
      <p:pic>
        <p:nvPicPr>
          <p:cNvPr id="8" name="Picture 4" descr="Related image"/>
          <p:cNvPicPr>
            <a:picLocks noChangeAspect="1" noChangeArrowheads="1"/>
          </p:cNvPicPr>
          <p:nvPr/>
        </p:nvPicPr>
        <p:blipFill>
          <a:blip r:embed="rId4" cstate="print">
            <a:duotone>
              <a:schemeClr val="accent5">
                <a:shade val="45000"/>
                <a:satMod val="135000"/>
              </a:schemeClr>
              <a:prstClr val="white"/>
            </a:duotone>
            <a:extLst>
              <a:ext uri="{BEBA8EAE-BF5A-486C-A8C5-ECC9F3942E4B}">
                <a14:imgProps xmlns:a14="http://schemas.microsoft.com/office/drawing/2010/main">
                  <a14:imgLayer r:embed="rId5">
                    <a14:imgEffect>
                      <a14:artisticPhotocopy trans="15000" detail="0"/>
                    </a14:imgEffect>
                  </a14:imgLayer>
                </a14:imgProps>
              </a:ext>
              <a:ext uri="{28A0092B-C50C-407E-A947-70E740481C1C}">
                <a14:useLocalDpi xmlns:a14="http://schemas.microsoft.com/office/drawing/2010/main" val="0"/>
              </a:ext>
            </a:extLst>
          </a:blip>
          <a:srcRect/>
          <a:stretch>
            <a:fillRect/>
          </a:stretch>
        </p:blipFill>
        <p:spPr bwMode="auto">
          <a:xfrm>
            <a:off x="6157691" y="4194409"/>
            <a:ext cx="2663272" cy="210897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bwMode="auto">
          <a:xfrm>
            <a:off x="3619918" y="1417075"/>
            <a:ext cx="1838499" cy="1360857"/>
          </a:xfrm>
          <a:prstGeom prst="rect">
            <a:avLst/>
          </a:prstGeom>
          <a:ln>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vert="horz" wrap="square" lIns="72000" tIns="72000" rIns="72000" bIns="72000" numCol="1" rtlCol="0" anchor="t" anchorCtr="0" compatLnSpc="1">
            <a:prstTxWarp prst="textNoShape">
              <a:avLst/>
            </a:prstTxWarp>
          </a:bodyPr>
          <a:lstStyle/>
          <a:p>
            <a:pPr algn="ctr" fontAlgn="base">
              <a:spcBef>
                <a:spcPct val="0"/>
              </a:spcBef>
              <a:spcAft>
                <a:spcPct val="0"/>
              </a:spcAft>
            </a:pPr>
            <a:r>
              <a:rPr lang="en-US" sz="2000" dirty="0"/>
              <a:t>AVIALABILITY</a:t>
            </a:r>
            <a:endParaRPr lang="en-US" sz="2000" dirty="0">
              <a:solidFill>
                <a:schemeClr val="tx1"/>
              </a:solidFill>
            </a:endParaRPr>
          </a:p>
        </p:txBody>
      </p:sp>
      <p:pic>
        <p:nvPicPr>
          <p:cNvPr id="10" name="Picture 9" descr="Image result"/>
          <p:cNvPicPr>
            <a:picLocks noChangeAspect="1" noChangeArrowheads="1"/>
          </p:cNvPicPr>
          <p:nvPr/>
        </p:nvPicPr>
        <p:blipFill>
          <a:blip r:embed="rId6" cstate="print">
            <a:clrChange>
              <a:clrFrom>
                <a:srgbClr val="FFFFFF"/>
              </a:clrFrom>
              <a:clrTo>
                <a:srgbClr val="FFFFFF">
                  <a:alpha val="0"/>
                </a:srgbClr>
              </a:clrTo>
            </a:clrChange>
            <a:duotone>
              <a:schemeClr val="accent2">
                <a:shade val="45000"/>
                <a:satMod val="135000"/>
              </a:schemeClr>
              <a:prstClr val="white"/>
            </a:duotone>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3852447" y="1741870"/>
            <a:ext cx="1265976" cy="100249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logo_2.jpg (400×234)"/>
          <p:cNvPicPr>
            <a:picLocks noChangeAspect="1" noChangeArrowheads="1"/>
          </p:cNvPicPr>
          <p:nvPr/>
        </p:nvPicPr>
        <p:blipFill rotWithShape="1">
          <a:blip r:embed="rId8" cstate="print">
            <a:duotone>
              <a:schemeClr val="accent3">
                <a:shade val="45000"/>
                <a:satMod val="135000"/>
              </a:schemeClr>
              <a:prstClr val="white"/>
            </a:duotone>
            <a:extLst>
              <a:ext uri="{28A0092B-C50C-407E-A947-70E740481C1C}">
                <a14:useLocalDpi xmlns:a14="http://schemas.microsoft.com/office/drawing/2010/main" val="0"/>
              </a:ext>
            </a:extLst>
          </a:blip>
          <a:srcRect t="2744" r="57115"/>
          <a:stretch/>
        </p:blipFill>
        <p:spPr bwMode="auto">
          <a:xfrm>
            <a:off x="7321947" y="1741870"/>
            <a:ext cx="863970" cy="907674"/>
          </a:xfrm>
          <a:prstGeom prst="rect">
            <a:avLst/>
          </a:prstGeom>
          <a:noFill/>
          <a:ln>
            <a:noFill/>
          </a:ln>
        </p:spPr>
      </p:pic>
      <p:sp>
        <p:nvSpPr>
          <p:cNvPr id="12" name="Rectangle 11"/>
          <p:cNvSpPr/>
          <p:nvPr/>
        </p:nvSpPr>
        <p:spPr>
          <a:xfrm>
            <a:off x="3543214" y="4280140"/>
            <a:ext cx="3368150" cy="2031325"/>
          </a:xfrm>
          <a:prstGeom prst="rect">
            <a:avLst/>
          </a:prstGeom>
        </p:spPr>
        <p:txBody>
          <a:bodyPr wrap="square">
            <a:spAutoFit/>
          </a:bodyPr>
          <a:lstStyle/>
          <a:p>
            <a:pPr marL="171450" indent="-55563">
              <a:lnSpc>
                <a:spcPct val="150000"/>
              </a:lnSpc>
              <a:buFont typeface="Arial" panose="020B0604020202020204" pitchFamily="34" charset="0"/>
              <a:buChar char="•"/>
            </a:pPr>
            <a:r>
              <a:rPr lang="en-US" sz="1200" b="1" dirty="0">
                <a:solidFill>
                  <a:schemeClr val="accent4"/>
                </a:solidFill>
                <a:latin typeface="Verdana" panose="020B0604030504040204" pitchFamily="34" charset="0"/>
                <a:ea typeface="Verdana" panose="020B0604030504040204" pitchFamily="34" charset="0"/>
                <a:cs typeface="Verdana" panose="020B0604030504040204" pitchFamily="34" charset="0"/>
              </a:rPr>
              <a:t>Design</a:t>
            </a:r>
          </a:p>
          <a:p>
            <a:pPr marL="171450" indent="-55563">
              <a:lnSpc>
                <a:spcPct val="150000"/>
              </a:lnSpc>
              <a:buFont typeface="Arial" panose="020B0604020202020204" pitchFamily="34" charset="0"/>
              <a:buChar char="•"/>
            </a:pPr>
            <a:r>
              <a:rPr lang="en-US" sz="1200" b="1" dirty="0">
                <a:solidFill>
                  <a:schemeClr val="accent4"/>
                </a:solidFill>
                <a:latin typeface="Verdana" panose="020B0604030504040204" pitchFamily="34" charset="0"/>
                <a:ea typeface="Verdana" panose="020B0604030504040204" pitchFamily="34" charset="0"/>
                <a:cs typeface="Verdana" panose="020B0604030504040204" pitchFamily="34" charset="0"/>
              </a:rPr>
              <a:t>Condition monitoring</a:t>
            </a:r>
            <a:endParaRPr lang="en-US" sz="1200" b="1" dirty="0">
              <a:solidFill>
                <a:schemeClr val="accent4"/>
              </a:solidFill>
              <a:latin typeface="Verdana" panose="020B0604030504040204" pitchFamily="34" charset="0"/>
              <a:ea typeface="Verdana" panose="020B0604030504040204" pitchFamily="34" charset="0"/>
              <a:cs typeface="Verdana" panose="020B0604030504040204" pitchFamily="34" charset="0"/>
            </a:endParaRPr>
          </a:p>
          <a:p>
            <a:pPr marL="171450" indent="-55563">
              <a:lnSpc>
                <a:spcPct val="150000"/>
              </a:lnSpc>
              <a:buFont typeface="Arial" panose="020B0604020202020204" pitchFamily="34" charset="0"/>
              <a:buChar char="•"/>
            </a:pPr>
            <a:r>
              <a:rPr lang="en-US" sz="1200" b="1" dirty="0">
                <a:solidFill>
                  <a:schemeClr val="accent4"/>
                </a:solidFill>
                <a:latin typeface="Verdana" panose="020B0604030504040204" pitchFamily="34" charset="0"/>
                <a:ea typeface="Verdana" panose="020B0604030504040204" pitchFamily="34" charset="0"/>
                <a:cs typeface="Verdana" panose="020B0604030504040204" pitchFamily="34" charset="0"/>
              </a:rPr>
              <a:t>Inspection</a:t>
            </a:r>
          </a:p>
          <a:p>
            <a:pPr marL="171450" indent="-55563">
              <a:lnSpc>
                <a:spcPct val="150000"/>
              </a:lnSpc>
              <a:buFont typeface="Arial" panose="020B0604020202020204" pitchFamily="34" charset="0"/>
              <a:buChar char="•"/>
            </a:pPr>
            <a:r>
              <a:rPr lang="en-US" sz="1200" b="1" dirty="0">
                <a:solidFill>
                  <a:schemeClr val="accent4"/>
                </a:solidFill>
                <a:latin typeface="Verdana" panose="020B0604030504040204" pitchFamily="34" charset="0"/>
                <a:ea typeface="Verdana" panose="020B0604030504040204" pitchFamily="34" charset="0"/>
                <a:cs typeface="Verdana" panose="020B0604030504040204" pitchFamily="34" charset="0"/>
              </a:rPr>
              <a:t>Calibration</a:t>
            </a:r>
          </a:p>
          <a:p>
            <a:pPr marL="171450" indent="-55563">
              <a:lnSpc>
                <a:spcPct val="150000"/>
              </a:lnSpc>
              <a:buFont typeface="Arial" panose="020B0604020202020204" pitchFamily="34" charset="0"/>
              <a:buChar char="•"/>
            </a:pPr>
            <a:r>
              <a:rPr lang="en-US" sz="1200" b="1" dirty="0">
                <a:solidFill>
                  <a:schemeClr val="accent4"/>
                </a:solidFill>
                <a:latin typeface="Verdana" panose="020B0604030504040204" pitchFamily="34" charset="0"/>
                <a:ea typeface="Verdana" panose="020B0604030504040204" pitchFamily="34" charset="0"/>
                <a:cs typeface="Verdana" panose="020B0604030504040204" pitchFamily="34" charset="0"/>
              </a:rPr>
              <a:t>PMs jobs.</a:t>
            </a:r>
          </a:p>
          <a:p>
            <a:pPr marL="171450" indent="-55563">
              <a:lnSpc>
                <a:spcPct val="150000"/>
              </a:lnSpc>
              <a:buFont typeface="Arial" panose="020B0604020202020204" pitchFamily="34" charset="0"/>
              <a:buChar char="•"/>
            </a:pPr>
            <a:r>
              <a:rPr lang="en-US" sz="1200" b="1" dirty="0">
                <a:solidFill>
                  <a:schemeClr val="accent4"/>
                </a:solidFill>
                <a:latin typeface="Verdana" panose="020B0604030504040204" pitchFamily="34" charset="0"/>
                <a:ea typeface="Verdana" panose="020B0604030504040204" pitchFamily="34" charset="0"/>
                <a:cs typeface="Verdana" panose="020B0604030504040204" pitchFamily="34" charset="0"/>
              </a:rPr>
              <a:t>Proof testing</a:t>
            </a:r>
          </a:p>
          <a:p>
            <a:pPr marL="171450" indent="-55563">
              <a:lnSpc>
                <a:spcPct val="150000"/>
              </a:lnSpc>
              <a:buFont typeface="Arial" panose="020B0604020202020204" pitchFamily="34" charset="0"/>
              <a:buChar char="•"/>
            </a:pPr>
            <a:r>
              <a:rPr lang="en-US" sz="1200" b="1" dirty="0">
                <a:solidFill>
                  <a:schemeClr val="accent4"/>
                </a:solidFill>
                <a:latin typeface="Verdana" panose="020B0604030504040204" pitchFamily="34" charset="0"/>
                <a:ea typeface="Verdana" panose="020B0604030504040204" pitchFamily="34" charset="0"/>
                <a:cs typeface="Verdana" panose="020B0604030504040204" pitchFamily="34" charset="0"/>
              </a:rPr>
              <a:t>Precision.</a:t>
            </a:r>
            <a:endParaRPr lang="en-US" sz="1200" b="1" dirty="0">
              <a:solidFill>
                <a:schemeClr val="accent4"/>
              </a:solidFill>
              <a:latin typeface="Verdana" panose="020B0604030504040204" pitchFamily="34" charset="0"/>
              <a:ea typeface="Verdana" panose="020B0604030504040204" pitchFamily="34" charset="0"/>
              <a:cs typeface="Verdana" panose="020B0604030504040204" pitchFamily="34" charset="0"/>
            </a:endParaRPr>
          </a:p>
        </p:txBody>
      </p:sp>
      <p:cxnSp>
        <p:nvCxnSpPr>
          <p:cNvPr id="13" name="Elbow Connector 12"/>
          <p:cNvCxnSpPr>
            <a:stCxn id="5" idx="0"/>
            <a:endCxn id="9" idx="2"/>
          </p:cNvCxnSpPr>
          <p:nvPr/>
        </p:nvCxnSpPr>
        <p:spPr bwMode="auto">
          <a:xfrm rot="16200000" flipV="1">
            <a:off x="4090349" y="3226751"/>
            <a:ext cx="1185591" cy="287953"/>
          </a:xfrm>
          <a:prstGeom prst="bentConnector3">
            <a:avLst>
              <a:gd name="adj1" fmla="val 50000"/>
            </a:avLst>
          </a:prstGeom>
          <a:solidFill>
            <a:schemeClr val="bg1"/>
          </a:solidFill>
          <a:ln w="28575"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Elbow Connector 13"/>
          <p:cNvCxnSpPr>
            <a:stCxn id="6" idx="0"/>
            <a:endCxn id="9" idx="2"/>
          </p:cNvCxnSpPr>
          <p:nvPr/>
        </p:nvCxnSpPr>
        <p:spPr bwMode="auto">
          <a:xfrm rot="16200000" flipV="1">
            <a:off x="5366391" y="1950707"/>
            <a:ext cx="1187644" cy="2842091"/>
          </a:xfrm>
          <a:prstGeom prst="bentConnector3">
            <a:avLst>
              <a:gd name="adj1" fmla="val 50000"/>
            </a:avLst>
          </a:prstGeom>
          <a:solidFill>
            <a:schemeClr val="bg1"/>
          </a:solidFill>
          <a:ln w="28575"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Rectangle 16"/>
          <p:cNvSpPr/>
          <p:nvPr/>
        </p:nvSpPr>
        <p:spPr bwMode="auto">
          <a:xfrm>
            <a:off x="2783632" y="3963520"/>
            <a:ext cx="765314" cy="2370460"/>
          </a:xfrm>
          <a:prstGeom prst="rect">
            <a:avLst/>
          </a:prstGeom>
          <a:solidFill>
            <a:schemeClr val="accent2">
              <a:lumMod val="20000"/>
              <a:lumOff val="80000"/>
            </a:schemeClr>
          </a:solidFill>
          <a:ln w="9525" cap="flat" cmpd="sng" algn="ctr">
            <a:noFill/>
            <a:prstDash val="solid"/>
            <a:round/>
            <a:headEnd type="none" w="med" len="med"/>
            <a:tailEnd type="none" w="med" len="med"/>
          </a:ln>
          <a:effectLst/>
          <a:extLst/>
        </p:spPr>
        <p:txBody>
          <a:bodyPr vert="vert270" wrap="square" lIns="72000" tIns="72000" rIns="72000" bIns="72000" numCol="1" rtlCol="0" anchor="ctr" anchorCtr="0" compatLnSpc="1">
            <a:prstTxWarp prst="textNoShape">
              <a:avLst/>
            </a:prstTxWarp>
          </a:bodyPr>
          <a:lstStyle/>
          <a:p>
            <a:pPr algn="ctr" fontAlgn="base">
              <a:spcBef>
                <a:spcPct val="0"/>
              </a:spcBef>
              <a:spcAft>
                <a:spcPct val="0"/>
              </a:spcAft>
            </a:pPr>
            <a:r>
              <a:rPr lang="en-US" sz="2400" dirty="0">
                <a:solidFill>
                  <a:schemeClr val="accent4"/>
                </a:solidFill>
              </a:rPr>
              <a:t>What we Can Improve</a:t>
            </a:r>
          </a:p>
        </p:txBody>
      </p:sp>
      <p:sp>
        <p:nvSpPr>
          <p:cNvPr id="18" name="Rectangle 17"/>
          <p:cNvSpPr/>
          <p:nvPr/>
        </p:nvSpPr>
        <p:spPr bwMode="auto">
          <a:xfrm>
            <a:off x="2783633" y="1412777"/>
            <a:ext cx="767305" cy="1415187"/>
          </a:xfrm>
          <a:prstGeom prst="rect">
            <a:avLst/>
          </a:prstGeom>
          <a:solidFill>
            <a:schemeClr val="accent5">
              <a:lumMod val="20000"/>
              <a:lumOff val="80000"/>
            </a:schemeClr>
          </a:solidFill>
          <a:ln w="9525" cap="flat" cmpd="sng" algn="ctr">
            <a:noFill/>
            <a:prstDash val="solid"/>
            <a:round/>
            <a:headEnd type="none" w="med" len="med"/>
            <a:tailEnd type="none" w="med" len="med"/>
          </a:ln>
          <a:effectLst/>
          <a:extLst/>
        </p:spPr>
        <p:txBody>
          <a:bodyPr vert="vert270" wrap="square" lIns="72000" tIns="72000" rIns="72000" bIns="72000" numCol="1" rtlCol="0" anchor="ctr" anchorCtr="0" compatLnSpc="1">
            <a:prstTxWarp prst="textNoShape">
              <a:avLst/>
            </a:prstTxWarp>
          </a:bodyPr>
          <a:lstStyle/>
          <a:p>
            <a:pPr algn="ctr" fontAlgn="base">
              <a:spcBef>
                <a:spcPct val="0"/>
              </a:spcBef>
              <a:spcAft>
                <a:spcPct val="0"/>
              </a:spcAft>
            </a:pPr>
            <a:r>
              <a:rPr lang="en-US" sz="2400" dirty="0">
                <a:solidFill>
                  <a:schemeClr val="accent1"/>
                </a:solidFill>
              </a:rPr>
              <a:t>Result</a:t>
            </a:r>
          </a:p>
        </p:txBody>
      </p:sp>
      <p:sp>
        <p:nvSpPr>
          <p:cNvPr id="20" name="Rectangle 19"/>
          <p:cNvSpPr/>
          <p:nvPr/>
        </p:nvSpPr>
        <p:spPr>
          <a:xfrm>
            <a:off x="6075021" y="4282046"/>
            <a:ext cx="2711218" cy="2308324"/>
          </a:xfrm>
          <a:prstGeom prst="rect">
            <a:avLst/>
          </a:prstGeom>
        </p:spPr>
        <p:txBody>
          <a:bodyPr wrap="square">
            <a:spAutoFit/>
          </a:bodyPr>
          <a:lstStyle/>
          <a:p>
            <a:pPr marL="171450" indent="-55563">
              <a:lnSpc>
                <a:spcPct val="150000"/>
              </a:lnSpc>
              <a:buFont typeface="Arial" panose="020B0604020202020204" pitchFamily="34" charset="0"/>
              <a:buChar char="•"/>
            </a:pPr>
            <a:r>
              <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rPr>
              <a:t>Design</a:t>
            </a:r>
          </a:p>
          <a:p>
            <a:pPr marL="171450" indent="-55563">
              <a:lnSpc>
                <a:spcPct val="150000"/>
              </a:lnSpc>
              <a:buFont typeface="Arial" panose="020B0604020202020204" pitchFamily="34" charset="0"/>
              <a:buChar char="•"/>
            </a:pPr>
            <a:r>
              <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rPr>
              <a:t>Procedures</a:t>
            </a:r>
          </a:p>
          <a:p>
            <a:pPr marL="171450" indent="-55563">
              <a:lnSpc>
                <a:spcPct val="150000"/>
              </a:lnSpc>
              <a:buFont typeface="Arial" panose="020B0604020202020204" pitchFamily="34" charset="0"/>
              <a:buChar char="•"/>
            </a:pPr>
            <a:r>
              <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rPr>
              <a:t>Planning</a:t>
            </a:r>
          </a:p>
          <a:p>
            <a:pPr marL="171450" indent="-55563">
              <a:lnSpc>
                <a:spcPct val="150000"/>
              </a:lnSpc>
              <a:buFont typeface="Arial" panose="020B0604020202020204" pitchFamily="34" charset="0"/>
              <a:buChar char="•"/>
            </a:pPr>
            <a:r>
              <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rPr>
              <a:t>TPM</a:t>
            </a:r>
          </a:p>
          <a:p>
            <a:pPr marL="171450" indent="-55563">
              <a:lnSpc>
                <a:spcPct val="150000"/>
              </a:lnSpc>
              <a:buFont typeface="Arial" panose="020B0604020202020204" pitchFamily="34" charset="0"/>
              <a:buChar char="•"/>
            </a:pPr>
            <a:r>
              <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rPr>
              <a:t>Automation</a:t>
            </a:r>
          </a:p>
          <a:p>
            <a:pPr marL="171450" indent="-55563">
              <a:lnSpc>
                <a:spcPct val="150000"/>
              </a:lnSpc>
              <a:buFont typeface="Arial" panose="020B0604020202020204" pitchFamily="34" charset="0"/>
              <a:buChar char="•"/>
            </a:pPr>
            <a:r>
              <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rPr>
              <a:t>Move CM to PM/</a:t>
            </a:r>
            <a:r>
              <a:rPr lang="en-US" sz="1200" b="1" dirty="0" err="1">
                <a:solidFill>
                  <a:schemeClr val="accent1"/>
                </a:solidFill>
                <a:latin typeface="Verdana" panose="020B0604030504040204" pitchFamily="34" charset="0"/>
                <a:ea typeface="Verdana" panose="020B0604030504040204" pitchFamily="34" charset="0"/>
                <a:cs typeface="Verdana" panose="020B0604030504040204" pitchFamily="34" charset="0"/>
              </a:rPr>
              <a:t>Pdm</a:t>
            </a:r>
            <a:endPar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p>
            <a:pPr marL="171450" indent="-55563">
              <a:lnSpc>
                <a:spcPct val="150000"/>
              </a:lnSpc>
              <a:buFont typeface="Arial" panose="020B0604020202020204" pitchFamily="34" charset="0"/>
              <a:buChar char="•"/>
            </a:pPr>
            <a:endPar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p>
            <a:pPr marL="171450" indent="-117475">
              <a:lnSpc>
                <a:spcPct val="150000"/>
              </a:lnSpc>
              <a:buFont typeface="Arial" panose="020B0604020202020204" pitchFamily="34" charset="0"/>
              <a:buChar char="•"/>
            </a:pPr>
            <a:endParaRPr lang="en-US" sz="1200" b="1"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p:txBody>
      </p:sp>
      <p:pic>
        <p:nvPicPr>
          <p:cNvPr id="21" name="Picture 20"/>
          <p:cNvPicPr>
            <a:picLocks noChangeAspect="1"/>
          </p:cNvPicPr>
          <p:nvPr/>
        </p:nvPicPr>
        <p:blipFill>
          <a:blip r:embed="rId9" cstate="print">
            <a:extLst>
              <a:ext uri="{BEBA8EAE-BF5A-486C-A8C5-ECC9F3942E4B}">
                <a14:imgProps xmlns:a14="http://schemas.microsoft.com/office/drawing/2010/main">
                  <a14:imgLayer r:embed="rId10">
                    <a14:imgEffect>
                      <a14:backgroundRemoval t="10000" b="90000" l="10000" r="90000">
                        <a14:foregroundMark x1="47070" y1="31250" x2="47070" y2="31250"/>
                      </a14:backgroundRemoval>
                    </a14:imgEffect>
                  </a14:imgLayer>
                </a14:imgProps>
              </a:ext>
              <a:ext uri="{28A0092B-C50C-407E-A947-70E740481C1C}">
                <a14:useLocalDpi xmlns:a14="http://schemas.microsoft.com/office/drawing/2010/main" val="0"/>
              </a:ext>
            </a:extLst>
          </a:blip>
          <a:stretch>
            <a:fillRect/>
          </a:stretch>
        </p:blipFill>
        <p:spPr>
          <a:xfrm rot="5400000">
            <a:off x="5263250" y="1204657"/>
            <a:ext cx="1885819" cy="1885819"/>
          </a:xfrm>
          <a:prstGeom prst="rect">
            <a:avLst/>
          </a:prstGeom>
        </p:spPr>
      </p:pic>
      <p:sp>
        <p:nvSpPr>
          <p:cNvPr id="22" name="Title 1"/>
          <p:cNvSpPr>
            <a:spLocks noGrp="1"/>
          </p:cNvSpPr>
          <p:nvPr>
            <p:ph type="title"/>
          </p:nvPr>
        </p:nvSpPr>
        <p:spPr>
          <a:xfrm>
            <a:off x="142876" y="258529"/>
            <a:ext cx="10515600" cy="1325563"/>
          </a:xfrm>
        </p:spPr>
        <p:txBody>
          <a:bodyPr/>
          <a:lstStyle/>
          <a:p>
            <a:r>
              <a:rPr lang="en-US" dirty="0" smtClean="0">
                <a:latin typeface="Cosmos-Medium" panose="020B0600000000000000"/>
              </a:rPr>
              <a:t>Availability Components</a:t>
            </a:r>
            <a:endParaRPr lang="en-US" dirty="0">
              <a:latin typeface="Cosmos-Medium" panose="020B0600000000000000"/>
            </a:endParaRPr>
          </a:p>
        </p:txBody>
      </p:sp>
    </p:spTree>
    <p:extLst>
      <p:ext uri="{BB962C8B-B14F-4D97-AF65-F5344CB8AC3E}">
        <p14:creationId xmlns:p14="http://schemas.microsoft.com/office/powerpoint/2010/main" val="1146277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10" presetClass="entr" presetSubtype="0" fill="hold" nodeType="with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500"/>
                                        <p:tgtEl>
                                          <p:spTgt spid="21"/>
                                        </p:tgtEl>
                                      </p:cBhvr>
                                    </p:animEffect>
                                  </p:childTnLst>
                                </p:cTn>
                              </p:par>
                              <p:par>
                                <p:cTn id="52" presetID="10" presetClass="entr" presetSubtype="0"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fade">
                                      <p:cBhvr>
                                        <p:cTn id="5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9" grpId="0" animBg="1"/>
      <p:bldP spid="12" grpId="0"/>
      <p:bldP spid="17" grpId="0" animBg="1"/>
      <p:bldP spid="18" grpId="0" animBg="1"/>
      <p:bldP spid="2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Root Cause Analysis</a:t>
            </a:r>
            <a:endParaRPr lang="en-GB" dirty="0"/>
          </a:p>
        </p:txBody>
      </p:sp>
      <p:sp>
        <p:nvSpPr>
          <p:cNvPr id="3" name="Subtitle 2"/>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22834811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Investigation cycle</a:t>
            </a:r>
            <a:endParaRPr lang="en-GB" dirty="0"/>
          </a:p>
        </p:txBody>
      </p:sp>
      <p:sp>
        <p:nvSpPr>
          <p:cNvPr id="14" name="Freeform 13"/>
          <p:cNvSpPr/>
          <p:nvPr/>
        </p:nvSpPr>
        <p:spPr>
          <a:xfrm>
            <a:off x="5668862" y="1454816"/>
            <a:ext cx="977506" cy="977506"/>
          </a:xfrm>
          <a:custGeom>
            <a:avLst/>
            <a:gdLst>
              <a:gd name="connsiteX0" fmla="*/ 0 w 977506"/>
              <a:gd name="connsiteY0" fmla="*/ 488753 h 977506"/>
              <a:gd name="connsiteX1" fmla="*/ 488753 w 977506"/>
              <a:gd name="connsiteY1" fmla="*/ 0 h 977506"/>
              <a:gd name="connsiteX2" fmla="*/ 977506 w 977506"/>
              <a:gd name="connsiteY2" fmla="*/ 488753 h 977506"/>
              <a:gd name="connsiteX3" fmla="*/ 488753 w 977506"/>
              <a:gd name="connsiteY3" fmla="*/ 977506 h 977506"/>
              <a:gd name="connsiteX4" fmla="*/ 0 w 977506"/>
              <a:gd name="connsiteY4" fmla="*/ 488753 h 977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506" h="977506">
                <a:moveTo>
                  <a:pt x="0" y="488753"/>
                </a:moveTo>
                <a:cubicBezTo>
                  <a:pt x="0" y="218822"/>
                  <a:pt x="218822" y="0"/>
                  <a:pt x="488753" y="0"/>
                </a:cubicBezTo>
                <a:cubicBezTo>
                  <a:pt x="758684" y="0"/>
                  <a:pt x="977506" y="218822"/>
                  <a:pt x="977506" y="488753"/>
                </a:cubicBezTo>
                <a:cubicBezTo>
                  <a:pt x="977506" y="758684"/>
                  <a:pt x="758684" y="977506"/>
                  <a:pt x="488753" y="977506"/>
                </a:cubicBezTo>
                <a:cubicBezTo>
                  <a:pt x="218822" y="977506"/>
                  <a:pt x="0" y="758684"/>
                  <a:pt x="0" y="488753"/>
                </a:cubicBez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57122" tIns="157122" rIns="157122" bIns="157122" numCol="1" spcCol="1270" anchor="ctr" anchorCtr="0">
            <a:noAutofit/>
          </a:bodyPr>
          <a:lstStyle/>
          <a:p>
            <a:pPr lvl="0" algn="ctr" defTabSz="488950">
              <a:lnSpc>
                <a:spcPct val="90000"/>
              </a:lnSpc>
              <a:spcBef>
                <a:spcPct val="0"/>
              </a:spcBef>
              <a:spcAft>
                <a:spcPct val="35000"/>
              </a:spcAft>
            </a:pPr>
            <a:r>
              <a:rPr lang="en-US" sz="1100" kern="1200" dirty="0" smtClean="0">
                <a:solidFill>
                  <a:schemeClr val="bg1"/>
                </a:solidFill>
              </a:rPr>
              <a:t>Experience</a:t>
            </a:r>
            <a:endParaRPr lang="en-US" sz="1100" kern="1200" dirty="0">
              <a:solidFill>
                <a:schemeClr val="bg1"/>
              </a:solidFill>
            </a:endParaRPr>
          </a:p>
        </p:txBody>
      </p:sp>
      <p:sp>
        <p:nvSpPr>
          <p:cNvPr id="15" name="Freeform 14"/>
          <p:cNvSpPr/>
          <p:nvPr/>
        </p:nvSpPr>
        <p:spPr>
          <a:xfrm rot="1350000">
            <a:off x="6698824" y="2056546"/>
            <a:ext cx="259554" cy="329908"/>
          </a:xfrm>
          <a:custGeom>
            <a:avLst/>
            <a:gdLst>
              <a:gd name="connsiteX0" fmla="*/ 0 w 259554"/>
              <a:gd name="connsiteY0" fmla="*/ 65982 h 329908"/>
              <a:gd name="connsiteX1" fmla="*/ 129777 w 259554"/>
              <a:gd name="connsiteY1" fmla="*/ 65982 h 329908"/>
              <a:gd name="connsiteX2" fmla="*/ 129777 w 259554"/>
              <a:gd name="connsiteY2" fmla="*/ 0 h 329908"/>
              <a:gd name="connsiteX3" fmla="*/ 259554 w 259554"/>
              <a:gd name="connsiteY3" fmla="*/ 164954 h 329908"/>
              <a:gd name="connsiteX4" fmla="*/ 129777 w 259554"/>
              <a:gd name="connsiteY4" fmla="*/ 329908 h 329908"/>
              <a:gd name="connsiteX5" fmla="*/ 129777 w 259554"/>
              <a:gd name="connsiteY5" fmla="*/ 263926 h 329908"/>
              <a:gd name="connsiteX6" fmla="*/ 0 w 259554"/>
              <a:gd name="connsiteY6" fmla="*/ 263926 h 329908"/>
              <a:gd name="connsiteX7" fmla="*/ 0 w 259554"/>
              <a:gd name="connsiteY7" fmla="*/ 65982 h 329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554" h="329908">
                <a:moveTo>
                  <a:pt x="0" y="65982"/>
                </a:moveTo>
                <a:lnTo>
                  <a:pt x="129777" y="65982"/>
                </a:lnTo>
                <a:lnTo>
                  <a:pt x="129777" y="0"/>
                </a:lnTo>
                <a:lnTo>
                  <a:pt x="259554" y="164954"/>
                </a:lnTo>
                <a:lnTo>
                  <a:pt x="129777" y="329908"/>
                </a:lnTo>
                <a:lnTo>
                  <a:pt x="129777" y="263926"/>
                </a:lnTo>
                <a:lnTo>
                  <a:pt x="0" y="263926"/>
                </a:lnTo>
                <a:lnTo>
                  <a:pt x="0" y="65982"/>
                </a:lnTo>
                <a:close/>
              </a:path>
            </a:pathLst>
          </a:custGeom>
        </p:spPr>
        <p:style>
          <a:lnRef idx="0">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0" tIns="65981" rIns="77865" bIns="65982" numCol="1" spcCol="1270" anchor="ctr" anchorCtr="0">
            <a:noAutofit/>
          </a:bodyPr>
          <a:lstStyle/>
          <a:p>
            <a:pPr lvl="0" algn="ctr" defTabSz="488950">
              <a:lnSpc>
                <a:spcPct val="90000"/>
              </a:lnSpc>
              <a:spcBef>
                <a:spcPct val="0"/>
              </a:spcBef>
              <a:spcAft>
                <a:spcPct val="35000"/>
              </a:spcAft>
            </a:pPr>
            <a:endParaRPr lang="en-US" sz="1100" kern="1200">
              <a:solidFill>
                <a:schemeClr val="bg1"/>
              </a:solidFill>
            </a:endParaRPr>
          </a:p>
        </p:txBody>
      </p:sp>
      <p:sp>
        <p:nvSpPr>
          <p:cNvPr id="16" name="Freeform 15"/>
          <p:cNvSpPr/>
          <p:nvPr/>
        </p:nvSpPr>
        <p:spPr>
          <a:xfrm>
            <a:off x="7024407" y="2016301"/>
            <a:ext cx="977506" cy="977506"/>
          </a:xfrm>
          <a:custGeom>
            <a:avLst/>
            <a:gdLst>
              <a:gd name="connsiteX0" fmla="*/ 0 w 977506"/>
              <a:gd name="connsiteY0" fmla="*/ 488753 h 977506"/>
              <a:gd name="connsiteX1" fmla="*/ 488753 w 977506"/>
              <a:gd name="connsiteY1" fmla="*/ 0 h 977506"/>
              <a:gd name="connsiteX2" fmla="*/ 977506 w 977506"/>
              <a:gd name="connsiteY2" fmla="*/ 488753 h 977506"/>
              <a:gd name="connsiteX3" fmla="*/ 488753 w 977506"/>
              <a:gd name="connsiteY3" fmla="*/ 977506 h 977506"/>
              <a:gd name="connsiteX4" fmla="*/ 0 w 977506"/>
              <a:gd name="connsiteY4" fmla="*/ 488753 h 977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506" h="977506">
                <a:moveTo>
                  <a:pt x="0" y="488753"/>
                </a:moveTo>
                <a:cubicBezTo>
                  <a:pt x="0" y="218822"/>
                  <a:pt x="218822" y="0"/>
                  <a:pt x="488753" y="0"/>
                </a:cubicBezTo>
                <a:cubicBezTo>
                  <a:pt x="758684" y="0"/>
                  <a:pt x="977506" y="218822"/>
                  <a:pt x="977506" y="488753"/>
                </a:cubicBezTo>
                <a:cubicBezTo>
                  <a:pt x="977506" y="758684"/>
                  <a:pt x="758684" y="977506"/>
                  <a:pt x="488753" y="977506"/>
                </a:cubicBezTo>
                <a:cubicBezTo>
                  <a:pt x="218822" y="977506"/>
                  <a:pt x="0" y="758684"/>
                  <a:pt x="0" y="488753"/>
                </a:cubicBezTo>
                <a:close/>
              </a:path>
            </a:pathLst>
          </a:custGeom>
        </p:spPr>
        <p:style>
          <a:lnRef idx="2">
            <a:schemeClr val="lt1">
              <a:hueOff val="0"/>
              <a:satOff val="0"/>
              <a:lumOff val="0"/>
              <a:alphaOff val="0"/>
            </a:schemeClr>
          </a:lnRef>
          <a:fillRef idx="1">
            <a:schemeClr val="accent3">
              <a:hueOff val="61224"/>
              <a:satOff val="-6870"/>
              <a:lumOff val="1177"/>
              <a:alphaOff val="0"/>
            </a:schemeClr>
          </a:fillRef>
          <a:effectRef idx="0">
            <a:schemeClr val="accent3">
              <a:hueOff val="61224"/>
              <a:satOff val="-6870"/>
              <a:lumOff val="1177"/>
              <a:alphaOff val="0"/>
            </a:schemeClr>
          </a:effectRef>
          <a:fontRef idx="minor">
            <a:schemeClr val="lt1"/>
          </a:fontRef>
        </p:style>
        <p:txBody>
          <a:bodyPr spcFirstLastPara="0" vert="horz" wrap="square" lIns="157122" tIns="157122" rIns="157122" bIns="157122" numCol="1" spcCol="1270" anchor="ctr" anchorCtr="0">
            <a:noAutofit/>
          </a:bodyPr>
          <a:lstStyle/>
          <a:p>
            <a:pPr lvl="0" algn="ctr" defTabSz="488950">
              <a:lnSpc>
                <a:spcPct val="90000"/>
              </a:lnSpc>
              <a:spcBef>
                <a:spcPct val="0"/>
              </a:spcBef>
              <a:spcAft>
                <a:spcPct val="35000"/>
              </a:spcAft>
            </a:pPr>
            <a:r>
              <a:rPr lang="en-US" sz="1100" kern="1200" dirty="0" smtClean="0">
                <a:solidFill>
                  <a:schemeClr val="bg1"/>
                </a:solidFill>
              </a:rPr>
              <a:t>Observe</a:t>
            </a:r>
            <a:endParaRPr lang="en-US" sz="1100" kern="1200" dirty="0">
              <a:solidFill>
                <a:schemeClr val="bg1"/>
              </a:solidFill>
            </a:endParaRPr>
          </a:p>
        </p:txBody>
      </p:sp>
      <p:sp>
        <p:nvSpPr>
          <p:cNvPr id="17" name="Freeform 16"/>
          <p:cNvSpPr/>
          <p:nvPr/>
        </p:nvSpPr>
        <p:spPr>
          <a:xfrm rot="4050000">
            <a:off x="7661314" y="3011086"/>
            <a:ext cx="259554" cy="329908"/>
          </a:xfrm>
          <a:custGeom>
            <a:avLst/>
            <a:gdLst>
              <a:gd name="connsiteX0" fmla="*/ 0 w 259554"/>
              <a:gd name="connsiteY0" fmla="*/ 65982 h 329908"/>
              <a:gd name="connsiteX1" fmla="*/ 129777 w 259554"/>
              <a:gd name="connsiteY1" fmla="*/ 65982 h 329908"/>
              <a:gd name="connsiteX2" fmla="*/ 129777 w 259554"/>
              <a:gd name="connsiteY2" fmla="*/ 0 h 329908"/>
              <a:gd name="connsiteX3" fmla="*/ 259554 w 259554"/>
              <a:gd name="connsiteY3" fmla="*/ 164954 h 329908"/>
              <a:gd name="connsiteX4" fmla="*/ 129777 w 259554"/>
              <a:gd name="connsiteY4" fmla="*/ 329908 h 329908"/>
              <a:gd name="connsiteX5" fmla="*/ 129777 w 259554"/>
              <a:gd name="connsiteY5" fmla="*/ 263926 h 329908"/>
              <a:gd name="connsiteX6" fmla="*/ 0 w 259554"/>
              <a:gd name="connsiteY6" fmla="*/ 263926 h 329908"/>
              <a:gd name="connsiteX7" fmla="*/ 0 w 259554"/>
              <a:gd name="connsiteY7" fmla="*/ 65982 h 329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554" h="329908">
                <a:moveTo>
                  <a:pt x="0" y="65982"/>
                </a:moveTo>
                <a:lnTo>
                  <a:pt x="129777" y="65982"/>
                </a:lnTo>
                <a:lnTo>
                  <a:pt x="129777" y="0"/>
                </a:lnTo>
                <a:lnTo>
                  <a:pt x="259554" y="164954"/>
                </a:lnTo>
                <a:lnTo>
                  <a:pt x="129777" y="329908"/>
                </a:lnTo>
                <a:lnTo>
                  <a:pt x="129777" y="263926"/>
                </a:lnTo>
                <a:lnTo>
                  <a:pt x="0" y="263926"/>
                </a:lnTo>
                <a:lnTo>
                  <a:pt x="0" y="65982"/>
                </a:lnTo>
                <a:close/>
              </a:path>
            </a:pathLst>
          </a:custGeom>
        </p:spPr>
        <p:style>
          <a:lnRef idx="0">
            <a:schemeClr val="lt1">
              <a:hueOff val="0"/>
              <a:satOff val="0"/>
              <a:lumOff val="0"/>
              <a:alphaOff val="0"/>
            </a:schemeClr>
          </a:lnRef>
          <a:fillRef idx="1">
            <a:schemeClr val="accent3">
              <a:hueOff val="61224"/>
              <a:satOff val="-6870"/>
              <a:lumOff val="1177"/>
              <a:alphaOff val="0"/>
            </a:schemeClr>
          </a:fillRef>
          <a:effectRef idx="0">
            <a:schemeClr val="accent3">
              <a:hueOff val="61224"/>
              <a:satOff val="-6870"/>
              <a:lumOff val="1177"/>
              <a:alphaOff val="0"/>
            </a:schemeClr>
          </a:effectRef>
          <a:fontRef idx="minor">
            <a:schemeClr val="lt1"/>
          </a:fontRef>
        </p:style>
        <p:txBody>
          <a:bodyPr spcFirstLastPara="0" vert="horz" wrap="square" lIns="0" tIns="65982" rIns="77865" bIns="65981" numCol="1" spcCol="1270" anchor="ctr" anchorCtr="0">
            <a:noAutofit/>
          </a:bodyPr>
          <a:lstStyle/>
          <a:p>
            <a:pPr lvl="0" algn="ctr" defTabSz="488950">
              <a:lnSpc>
                <a:spcPct val="90000"/>
              </a:lnSpc>
              <a:spcBef>
                <a:spcPct val="0"/>
              </a:spcBef>
              <a:spcAft>
                <a:spcPct val="35000"/>
              </a:spcAft>
            </a:pPr>
            <a:endParaRPr lang="en-US" sz="1100" kern="1200">
              <a:solidFill>
                <a:schemeClr val="bg1"/>
              </a:solidFill>
            </a:endParaRPr>
          </a:p>
        </p:txBody>
      </p:sp>
      <p:sp>
        <p:nvSpPr>
          <p:cNvPr id="18" name="Freeform 17"/>
          <p:cNvSpPr/>
          <p:nvPr/>
        </p:nvSpPr>
        <p:spPr>
          <a:xfrm>
            <a:off x="7585892" y="3371846"/>
            <a:ext cx="977506" cy="977506"/>
          </a:xfrm>
          <a:custGeom>
            <a:avLst/>
            <a:gdLst>
              <a:gd name="connsiteX0" fmla="*/ 0 w 977506"/>
              <a:gd name="connsiteY0" fmla="*/ 488753 h 977506"/>
              <a:gd name="connsiteX1" fmla="*/ 488753 w 977506"/>
              <a:gd name="connsiteY1" fmla="*/ 0 h 977506"/>
              <a:gd name="connsiteX2" fmla="*/ 977506 w 977506"/>
              <a:gd name="connsiteY2" fmla="*/ 488753 h 977506"/>
              <a:gd name="connsiteX3" fmla="*/ 488753 w 977506"/>
              <a:gd name="connsiteY3" fmla="*/ 977506 h 977506"/>
              <a:gd name="connsiteX4" fmla="*/ 0 w 977506"/>
              <a:gd name="connsiteY4" fmla="*/ 488753 h 977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506" h="977506">
                <a:moveTo>
                  <a:pt x="0" y="488753"/>
                </a:moveTo>
                <a:cubicBezTo>
                  <a:pt x="0" y="218822"/>
                  <a:pt x="218822" y="0"/>
                  <a:pt x="488753" y="0"/>
                </a:cubicBezTo>
                <a:cubicBezTo>
                  <a:pt x="758684" y="0"/>
                  <a:pt x="977506" y="218822"/>
                  <a:pt x="977506" y="488753"/>
                </a:cubicBezTo>
                <a:cubicBezTo>
                  <a:pt x="977506" y="758684"/>
                  <a:pt x="758684" y="977506"/>
                  <a:pt x="488753" y="977506"/>
                </a:cubicBezTo>
                <a:cubicBezTo>
                  <a:pt x="218822" y="977506"/>
                  <a:pt x="0" y="758684"/>
                  <a:pt x="0" y="488753"/>
                </a:cubicBezTo>
                <a:close/>
              </a:path>
            </a:pathLst>
          </a:custGeom>
        </p:spPr>
        <p:style>
          <a:lnRef idx="2">
            <a:schemeClr val="lt1">
              <a:hueOff val="0"/>
              <a:satOff val="0"/>
              <a:lumOff val="0"/>
              <a:alphaOff val="0"/>
            </a:schemeClr>
          </a:lnRef>
          <a:fillRef idx="1">
            <a:schemeClr val="accent3">
              <a:hueOff val="122448"/>
              <a:satOff val="-13741"/>
              <a:lumOff val="2353"/>
              <a:alphaOff val="0"/>
            </a:schemeClr>
          </a:fillRef>
          <a:effectRef idx="0">
            <a:schemeClr val="accent3">
              <a:hueOff val="122448"/>
              <a:satOff val="-13741"/>
              <a:lumOff val="2353"/>
              <a:alphaOff val="0"/>
            </a:schemeClr>
          </a:effectRef>
          <a:fontRef idx="minor">
            <a:schemeClr val="lt1"/>
          </a:fontRef>
        </p:style>
        <p:txBody>
          <a:bodyPr spcFirstLastPara="0" vert="horz" wrap="square" lIns="157122" tIns="157122" rIns="157122" bIns="157122" numCol="1" spcCol="1270" anchor="ctr" anchorCtr="0">
            <a:noAutofit/>
          </a:bodyPr>
          <a:lstStyle/>
          <a:p>
            <a:pPr lvl="0" algn="ctr" defTabSz="488950">
              <a:lnSpc>
                <a:spcPct val="90000"/>
              </a:lnSpc>
              <a:spcBef>
                <a:spcPct val="0"/>
              </a:spcBef>
              <a:spcAft>
                <a:spcPct val="35000"/>
              </a:spcAft>
            </a:pPr>
            <a:r>
              <a:rPr lang="en-US" sz="1100" kern="1200" dirty="0" smtClean="0">
                <a:solidFill>
                  <a:schemeClr val="bg1"/>
                </a:solidFill>
              </a:rPr>
              <a:t>Analyze</a:t>
            </a:r>
            <a:endParaRPr lang="en-US" sz="1100" kern="1200" dirty="0">
              <a:solidFill>
                <a:schemeClr val="bg1"/>
              </a:solidFill>
            </a:endParaRPr>
          </a:p>
        </p:txBody>
      </p:sp>
      <p:sp>
        <p:nvSpPr>
          <p:cNvPr id="19" name="Freeform 18"/>
          <p:cNvSpPr/>
          <p:nvPr/>
        </p:nvSpPr>
        <p:spPr>
          <a:xfrm rot="17550000">
            <a:off x="7666937" y="4366630"/>
            <a:ext cx="259554" cy="329909"/>
          </a:xfrm>
          <a:custGeom>
            <a:avLst/>
            <a:gdLst>
              <a:gd name="connsiteX0" fmla="*/ 0 w 259554"/>
              <a:gd name="connsiteY0" fmla="*/ 65982 h 329908"/>
              <a:gd name="connsiteX1" fmla="*/ 129777 w 259554"/>
              <a:gd name="connsiteY1" fmla="*/ 65982 h 329908"/>
              <a:gd name="connsiteX2" fmla="*/ 129777 w 259554"/>
              <a:gd name="connsiteY2" fmla="*/ 0 h 329908"/>
              <a:gd name="connsiteX3" fmla="*/ 259554 w 259554"/>
              <a:gd name="connsiteY3" fmla="*/ 164954 h 329908"/>
              <a:gd name="connsiteX4" fmla="*/ 129777 w 259554"/>
              <a:gd name="connsiteY4" fmla="*/ 329908 h 329908"/>
              <a:gd name="connsiteX5" fmla="*/ 129777 w 259554"/>
              <a:gd name="connsiteY5" fmla="*/ 263926 h 329908"/>
              <a:gd name="connsiteX6" fmla="*/ 0 w 259554"/>
              <a:gd name="connsiteY6" fmla="*/ 263926 h 329908"/>
              <a:gd name="connsiteX7" fmla="*/ 0 w 259554"/>
              <a:gd name="connsiteY7" fmla="*/ 65982 h 329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554" h="329908">
                <a:moveTo>
                  <a:pt x="259554" y="263926"/>
                </a:moveTo>
                <a:lnTo>
                  <a:pt x="129777" y="263926"/>
                </a:lnTo>
                <a:lnTo>
                  <a:pt x="129777" y="329908"/>
                </a:lnTo>
                <a:lnTo>
                  <a:pt x="0" y="164954"/>
                </a:lnTo>
                <a:lnTo>
                  <a:pt x="129777" y="0"/>
                </a:lnTo>
                <a:lnTo>
                  <a:pt x="129777" y="65982"/>
                </a:lnTo>
                <a:lnTo>
                  <a:pt x="259554" y="65982"/>
                </a:lnTo>
                <a:lnTo>
                  <a:pt x="259554" y="263926"/>
                </a:lnTo>
                <a:close/>
              </a:path>
            </a:pathLst>
          </a:custGeom>
        </p:spPr>
        <p:style>
          <a:lnRef idx="0">
            <a:schemeClr val="lt1">
              <a:hueOff val="0"/>
              <a:satOff val="0"/>
              <a:lumOff val="0"/>
              <a:alphaOff val="0"/>
            </a:schemeClr>
          </a:lnRef>
          <a:fillRef idx="1">
            <a:schemeClr val="accent3">
              <a:hueOff val="122448"/>
              <a:satOff val="-13741"/>
              <a:lumOff val="2353"/>
              <a:alphaOff val="0"/>
            </a:schemeClr>
          </a:fillRef>
          <a:effectRef idx="0">
            <a:schemeClr val="accent3">
              <a:hueOff val="122448"/>
              <a:satOff val="-13741"/>
              <a:lumOff val="2353"/>
              <a:alphaOff val="0"/>
            </a:schemeClr>
          </a:effectRef>
          <a:fontRef idx="minor">
            <a:schemeClr val="lt1"/>
          </a:fontRef>
        </p:style>
        <p:txBody>
          <a:bodyPr spcFirstLastPara="0" vert="horz" wrap="square" lIns="77864" tIns="65982" rIns="1" bIns="65982" numCol="1" spcCol="1270" anchor="ctr" anchorCtr="0">
            <a:noAutofit/>
          </a:bodyPr>
          <a:lstStyle/>
          <a:p>
            <a:pPr lvl="0" algn="ctr" defTabSz="488950">
              <a:lnSpc>
                <a:spcPct val="90000"/>
              </a:lnSpc>
              <a:spcBef>
                <a:spcPct val="0"/>
              </a:spcBef>
              <a:spcAft>
                <a:spcPct val="35000"/>
              </a:spcAft>
            </a:pPr>
            <a:endParaRPr lang="en-US" sz="1100" kern="1200">
              <a:solidFill>
                <a:schemeClr val="bg1"/>
              </a:solidFill>
            </a:endParaRPr>
          </a:p>
        </p:txBody>
      </p:sp>
      <p:sp>
        <p:nvSpPr>
          <p:cNvPr id="20" name="Freeform 19"/>
          <p:cNvSpPr/>
          <p:nvPr/>
        </p:nvSpPr>
        <p:spPr>
          <a:xfrm>
            <a:off x="7024407" y="4727392"/>
            <a:ext cx="977506" cy="977506"/>
          </a:xfrm>
          <a:custGeom>
            <a:avLst/>
            <a:gdLst>
              <a:gd name="connsiteX0" fmla="*/ 0 w 977506"/>
              <a:gd name="connsiteY0" fmla="*/ 488753 h 977506"/>
              <a:gd name="connsiteX1" fmla="*/ 488753 w 977506"/>
              <a:gd name="connsiteY1" fmla="*/ 0 h 977506"/>
              <a:gd name="connsiteX2" fmla="*/ 977506 w 977506"/>
              <a:gd name="connsiteY2" fmla="*/ 488753 h 977506"/>
              <a:gd name="connsiteX3" fmla="*/ 488753 w 977506"/>
              <a:gd name="connsiteY3" fmla="*/ 977506 h 977506"/>
              <a:gd name="connsiteX4" fmla="*/ 0 w 977506"/>
              <a:gd name="connsiteY4" fmla="*/ 488753 h 977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506" h="977506">
                <a:moveTo>
                  <a:pt x="0" y="488753"/>
                </a:moveTo>
                <a:cubicBezTo>
                  <a:pt x="0" y="218822"/>
                  <a:pt x="218822" y="0"/>
                  <a:pt x="488753" y="0"/>
                </a:cubicBezTo>
                <a:cubicBezTo>
                  <a:pt x="758684" y="0"/>
                  <a:pt x="977506" y="218822"/>
                  <a:pt x="977506" y="488753"/>
                </a:cubicBezTo>
                <a:cubicBezTo>
                  <a:pt x="977506" y="758684"/>
                  <a:pt x="758684" y="977506"/>
                  <a:pt x="488753" y="977506"/>
                </a:cubicBezTo>
                <a:cubicBezTo>
                  <a:pt x="218822" y="977506"/>
                  <a:pt x="0" y="758684"/>
                  <a:pt x="0" y="488753"/>
                </a:cubicBezTo>
                <a:close/>
              </a:path>
            </a:pathLst>
          </a:custGeom>
        </p:spPr>
        <p:style>
          <a:lnRef idx="2">
            <a:schemeClr val="lt1">
              <a:hueOff val="0"/>
              <a:satOff val="0"/>
              <a:lumOff val="0"/>
              <a:alphaOff val="0"/>
            </a:schemeClr>
          </a:lnRef>
          <a:fillRef idx="1">
            <a:schemeClr val="accent3">
              <a:hueOff val="183672"/>
              <a:satOff val="-20611"/>
              <a:lumOff val="3530"/>
              <a:alphaOff val="0"/>
            </a:schemeClr>
          </a:fillRef>
          <a:effectRef idx="0">
            <a:schemeClr val="accent3">
              <a:hueOff val="183672"/>
              <a:satOff val="-20611"/>
              <a:lumOff val="3530"/>
              <a:alphaOff val="0"/>
            </a:schemeClr>
          </a:effectRef>
          <a:fontRef idx="minor">
            <a:schemeClr val="lt1"/>
          </a:fontRef>
        </p:style>
        <p:txBody>
          <a:bodyPr spcFirstLastPara="0" vert="horz" wrap="square" lIns="157122" tIns="157122" rIns="157122" bIns="157122" numCol="1" spcCol="1270" anchor="ctr" anchorCtr="0">
            <a:noAutofit/>
          </a:bodyPr>
          <a:lstStyle/>
          <a:p>
            <a:pPr lvl="0" algn="ctr" defTabSz="488950">
              <a:lnSpc>
                <a:spcPct val="90000"/>
              </a:lnSpc>
              <a:spcBef>
                <a:spcPct val="0"/>
              </a:spcBef>
              <a:spcAft>
                <a:spcPct val="35000"/>
              </a:spcAft>
            </a:pPr>
            <a:r>
              <a:rPr lang="en-US" sz="1100" kern="1200" dirty="0" smtClean="0">
                <a:solidFill>
                  <a:schemeClr val="bg1"/>
                </a:solidFill>
              </a:rPr>
              <a:t>Insight</a:t>
            </a:r>
            <a:endParaRPr lang="en-US" sz="1100" kern="1200" dirty="0">
              <a:solidFill>
                <a:schemeClr val="bg1"/>
              </a:solidFill>
            </a:endParaRPr>
          </a:p>
        </p:txBody>
      </p:sp>
      <p:sp>
        <p:nvSpPr>
          <p:cNvPr id="21" name="Freeform 20"/>
          <p:cNvSpPr/>
          <p:nvPr/>
        </p:nvSpPr>
        <p:spPr>
          <a:xfrm rot="20250000">
            <a:off x="6712397" y="5329121"/>
            <a:ext cx="259555" cy="329909"/>
          </a:xfrm>
          <a:custGeom>
            <a:avLst/>
            <a:gdLst>
              <a:gd name="connsiteX0" fmla="*/ 0 w 259554"/>
              <a:gd name="connsiteY0" fmla="*/ 65982 h 329908"/>
              <a:gd name="connsiteX1" fmla="*/ 129777 w 259554"/>
              <a:gd name="connsiteY1" fmla="*/ 65982 h 329908"/>
              <a:gd name="connsiteX2" fmla="*/ 129777 w 259554"/>
              <a:gd name="connsiteY2" fmla="*/ 0 h 329908"/>
              <a:gd name="connsiteX3" fmla="*/ 259554 w 259554"/>
              <a:gd name="connsiteY3" fmla="*/ 164954 h 329908"/>
              <a:gd name="connsiteX4" fmla="*/ 129777 w 259554"/>
              <a:gd name="connsiteY4" fmla="*/ 329908 h 329908"/>
              <a:gd name="connsiteX5" fmla="*/ 129777 w 259554"/>
              <a:gd name="connsiteY5" fmla="*/ 263926 h 329908"/>
              <a:gd name="connsiteX6" fmla="*/ 0 w 259554"/>
              <a:gd name="connsiteY6" fmla="*/ 263926 h 329908"/>
              <a:gd name="connsiteX7" fmla="*/ 0 w 259554"/>
              <a:gd name="connsiteY7" fmla="*/ 65982 h 329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554" h="329908">
                <a:moveTo>
                  <a:pt x="259554" y="263926"/>
                </a:moveTo>
                <a:lnTo>
                  <a:pt x="129777" y="263926"/>
                </a:lnTo>
                <a:lnTo>
                  <a:pt x="129777" y="329908"/>
                </a:lnTo>
                <a:lnTo>
                  <a:pt x="0" y="164954"/>
                </a:lnTo>
                <a:lnTo>
                  <a:pt x="129777" y="0"/>
                </a:lnTo>
                <a:lnTo>
                  <a:pt x="129777" y="65982"/>
                </a:lnTo>
                <a:lnTo>
                  <a:pt x="259554" y="65982"/>
                </a:lnTo>
                <a:lnTo>
                  <a:pt x="259554" y="263926"/>
                </a:lnTo>
                <a:close/>
              </a:path>
            </a:pathLst>
          </a:custGeom>
        </p:spPr>
        <p:style>
          <a:lnRef idx="0">
            <a:schemeClr val="lt1">
              <a:hueOff val="0"/>
              <a:satOff val="0"/>
              <a:lumOff val="0"/>
              <a:alphaOff val="0"/>
            </a:schemeClr>
          </a:lnRef>
          <a:fillRef idx="1">
            <a:schemeClr val="accent3">
              <a:hueOff val="183672"/>
              <a:satOff val="-20611"/>
              <a:lumOff val="3530"/>
              <a:alphaOff val="0"/>
            </a:schemeClr>
          </a:fillRef>
          <a:effectRef idx="0">
            <a:schemeClr val="accent3">
              <a:hueOff val="183672"/>
              <a:satOff val="-20611"/>
              <a:lumOff val="3530"/>
              <a:alphaOff val="0"/>
            </a:schemeClr>
          </a:effectRef>
          <a:fontRef idx="minor">
            <a:schemeClr val="lt1"/>
          </a:fontRef>
        </p:style>
        <p:txBody>
          <a:bodyPr spcFirstLastPara="0" vert="horz" wrap="square" lIns="77865" tIns="65982" rIns="1" bIns="65982" numCol="1" spcCol="1270" anchor="ctr" anchorCtr="0">
            <a:noAutofit/>
          </a:bodyPr>
          <a:lstStyle/>
          <a:p>
            <a:pPr lvl="0" algn="ctr" defTabSz="488950">
              <a:lnSpc>
                <a:spcPct val="90000"/>
              </a:lnSpc>
              <a:spcBef>
                <a:spcPct val="0"/>
              </a:spcBef>
              <a:spcAft>
                <a:spcPct val="35000"/>
              </a:spcAft>
            </a:pPr>
            <a:endParaRPr lang="en-US" sz="1100" kern="1200">
              <a:solidFill>
                <a:schemeClr val="bg1"/>
              </a:solidFill>
            </a:endParaRPr>
          </a:p>
        </p:txBody>
      </p:sp>
      <p:sp>
        <p:nvSpPr>
          <p:cNvPr id="22" name="Freeform 21"/>
          <p:cNvSpPr/>
          <p:nvPr/>
        </p:nvSpPr>
        <p:spPr>
          <a:xfrm>
            <a:off x="5668862" y="5288877"/>
            <a:ext cx="977506" cy="977506"/>
          </a:xfrm>
          <a:custGeom>
            <a:avLst/>
            <a:gdLst>
              <a:gd name="connsiteX0" fmla="*/ 0 w 977506"/>
              <a:gd name="connsiteY0" fmla="*/ 488753 h 977506"/>
              <a:gd name="connsiteX1" fmla="*/ 488753 w 977506"/>
              <a:gd name="connsiteY1" fmla="*/ 0 h 977506"/>
              <a:gd name="connsiteX2" fmla="*/ 977506 w 977506"/>
              <a:gd name="connsiteY2" fmla="*/ 488753 h 977506"/>
              <a:gd name="connsiteX3" fmla="*/ 488753 w 977506"/>
              <a:gd name="connsiteY3" fmla="*/ 977506 h 977506"/>
              <a:gd name="connsiteX4" fmla="*/ 0 w 977506"/>
              <a:gd name="connsiteY4" fmla="*/ 488753 h 977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506" h="977506">
                <a:moveTo>
                  <a:pt x="0" y="488753"/>
                </a:moveTo>
                <a:cubicBezTo>
                  <a:pt x="0" y="218822"/>
                  <a:pt x="218822" y="0"/>
                  <a:pt x="488753" y="0"/>
                </a:cubicBezTo>
                <a:cubicBezTo>
                  <a:pt x="758684" y="0"/>
                  <a:pt x="977506" y="218822"/>
                  <a:pt x="977506" y="488753"/>
                </a:cubicBezTo>
                <a:cubicBezTo>
                  <a:pt x="977506" y="758684"/>
                  <a:pt x="758684" y="977506"/>
                  <a:pt x="488753" y="977506"/>
                </a:cubicBezTo>
                <a:cubicBezTo>
                  <a:pt x="218822" y="977506"/>
                  <a:pt x="0" y="758684"/>
                  <a:pt x="0" y="488753"/>
                </a:cubicBezTo>
                <a:close/>
              </a:path>
            </a:pathLst>
          </a:custGeom>
        </p:spPr>
        <p:style>
          <a:lnRef idx="2">
            <a:schemeClr val="lt1">
              <a:hueOff val="0"/>
              <a:satOff val="0"/>
              <a:lumOff val="0"/>
              <a:alphaOff val="0"/>
            </a:schemeClr>
          </a:lnRef>
          <a:fillRef idx="1">
            <a:schemeClr val="accent3">
              <a:hueOff val="244896"/>
              <a:satOff val="-27481"/>
              <a:lumOff val="4706"/>
              <a:alphaOff val="0"/>
            </a:schemeClr>
          </a:fillRef>
          <a:effectRef idx="0">
            <a:schemeClr val="accent3">
              <a:hueOff val="244896"/>
              <a:satOff val="-27481"/>
              <a:lumOff val="4706"/>
              <a:alphaOff val="0"/>
            </a:schemeClr>
          </a:effectRef>
          <a:fontRef idx="minor">
            <a:schemeClr val="lt1"/>
          </a:fontRef>
        </p:style>
        <p:txBody>
          <a:bodyPr spcFirstLastPara="0" vert="horz" wrap="square" lIns="157122" tIns="157122" rIns="157122" bIns="157122" numCol="1" spcCol="1270" anchor="ctr" anchorCtr="0">
            <a:noAutofit/>
          </a:bodyPr>
          <a:lstStyle/>
          <a:p>
            <a:pPr lvl="0" algn="ctr" defTabSz="488950">
              <a:lnSpc>
                <a:spcPct val="90000"/>
              </a:lnSpc>
              <a:spcBef>
                <a:spcPct val="0"/>
              </a:spcBef>
              <a:spcAft>
                <a:spcPct val="35000"/>
              </a:spcAft>
            </a:pPr>
            <a:r>
              <a:rPr lang="en-US" sz="1100" kern="1200" dirty="0" smtClean="0">
                <a:solidFill>
                  <a:schemeClr val="bg1"/>
                </a:solidFill>
              </a:rPr>
              <a:t>Conclusion</a:t>
            </a:r>
            <a:endParaRPr lang="en-US" sz="1100" kern="1200" dirty="0">
              <a:solidFill>
                <a:schemeClr val="bg1"/>
              </a:solidFill>
            </a:endParaRPr>
          </a:p>
        </p:txBody>
      </p:sp>
      <p:sp>
        <p:nvSpPr>
          <p:cNvPr id="23" name="Freeform 22"/>
          <p:cNvSpPr/>
          <p:nvPr/>
        </p:nvSpPr>
        <p:spPr>
          <a:xfrm rot="1350000">
            <a:off x="5356852" y="5334744"/>
            <a:ext cx="259555" cy="329908"/>
          </a:xfrm>
          <a:custGeom>
            <a:avLst/>
            <a:gdLst>
              <a:gd name="connsiteX0" fmla="*/ 0 w 259554"/>
              <a:gd name="connsiteY0" fmla="*/ 65982 h 329908"/>
              <a:gd name="connsiteX1" fmla="*/ 129777 w 259554"/>
              <a:gd name="connsiteY1" fmla="*/ 65982 h 329908"/>
              <a:gd name="connsiteX2" fmla="*/ 129777 w 259554"/>
              <a:gd name="connsiteY2" fmla="*/ 0 h 329908"/>
              <a:gd name="connsiteX3" fmla="*/ 259554 w 259554"/>
              <a:gd name="connsiteY3" fmla="*/ 164954 h 329908"/>
              <a:gd name="connsiteX4" fmla="*/ 129777 w 259554"/>
              <a:gd name="connsiteY4" fmla="*/ 329908 h 329908"/>
              <a:gd name="connsiteX5" fmla="*/ 129777 w 259554"/>
              <a:gd name="connsiteY5" fmla="*/ 263926 h 329908"/>
              <a:gd name="connsiteX6" fmla="*/ 0 w 259554"/>
              <a:gd name="connsiteY6" fmla="*/ 263926 h 329908"/>
              <a:gd name="connsiteX7" fmla="*/ 0 w 259554"/>
              <a:gd name="connsiteY7" fmla="*/ 65982 h 329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554" h="329908">
                <a:moveTo>
                  <a:pt x="259554" y="263926"/>
                </a:moveTo>
                <a:lnTo>
                  <a:pt x="129777" y="263926"/>
                </a:lnTo>
                <a:lnTo>
                  <a:pt x="129777" y="329908"/>
                </a:lnTo>
                <a:lnTo>
                  <a:pt x="0" y="164954"/>
                </a:lnTo>
                <a:lnTo>
                  <a:pt x="129777" y="0"/>
                </a:lnTo>
                <a:lnTo>
                  <a:pt x="129777" y="65982"/>
                </a:lnTo>
                <a:lnTo>
                  <a:pt x="259554" y="65982"/>
                </a:lnTo>
                <a:lnTo>
                  <a:pt x="259554" y="263926"/>
                </a:lnTo>
                <a:close/>
              </a:path>
            </a:pathLst>
          </a:custGeom>
        </p:spPr>
        <p:style>
          <a:lnRef idx="0">
            <a:schemeClr val="lt1">
              <a:hueOff val="0"/>
              <a:satOff val="0"/>
              <a:lumOff val="0"/>
              <a:alphaOff val="0"/>
            </a:schemeClr>
          </a:lnRef>
          <a:fillRef idx="1">
            <a:schemeClr val="accent3">
              <a:hueOff val="244896"/>
              <a:satOff val="-27481"/>
              <a:lumOff val="4706"/>
              <a:alphaOff val="0"/>
            </a:schemeClr>
          </a:fillRef>
          <a:effectRef idx="0">
            <a:schemeClr val="accent3">
              <a:hueOff val="244896"/>
              <a:satOff val="-27481"/>
              <a:lumOff val="4706"/>
              <a:alphaOff val="0"/>
            </a:schemeClr>
          </a:effectRef>
          <a:fontRef idx="minor">
            <a:schemeClr val="lt1"/>
          </a:fontRef>
        </p:style>
        <p:txBody>
          <a:bodyPr spcFirstLastPara="0" vert="horz" wrap="square" lIns="77865" tIns="65982" rIns="1" bIns="65981" numCol="1" spcCol="1270" anchor="ctr" anchorCtr="0">
            <a:noAutofit/>
          </a:bodyPr>
          <a:lstStyle/>
          <a:p>
            <a:pPr lvl="0" algn="ctr" defTabSz="488950">
              <a:lnSpc>
                <a:spcPct val="90000"/>
              </a:lnSpc>
              <a:spcBef>
                <a:spcPct val="0"/>
              </a:spcBef>
              <a:spcAft>
                <a:spcPct val="35000"/>
              </a:spcAft>
            </a:pPr>
            <a:endParaRPr lang="en-US" sz="1100" kern="1200">
              <a:solidFill>
                <a:schemeClr val="bg1"/>
              </a:solidFill>
            </a:endParaRPr>
          </a:p>
        </p:txBody>
      </p:sp>
      <p:sp>
        <p:nvSpPr>
          <p:cNvPr id="24" name="Freeform 23"/>
          <p:cNvSpPr/>
          <p:nvPr/>
        </p:nvSpPr>
        <p:spPr>
          <a:xfrm>
            <a:off x="4313317" y="4727392"/>
            <a:ext cx="977506" cy="977506"/>
          </a:xfrm>
          <a:custGeom>
            <a:avLst/>
            <a:gdLst>
              <a:gd name="connsiteX0" fmla="*/ 0 w 977506"/>
              <a:gd name="connsiteY0" fmla="*/ 488753 h 977506"/>
              <a:gd name="connsiteX1" fmla="*/ 488753 w 977506"/>
              <a:gd name="connsiteY1" fmla="*/ 0 h 977506"/>
              <a:gd name="connsiteX2" fmla="*/ 977506 w 977506"/>
              <a:gd name="connsiteY2" fmla="*/ 488753 h 977506"/>
              <a:gd name="connsiteX3" fmla="*/ 488753 w 977506"/>
              <a:gd name="connsiteY3" fmla="*/ 977506 h 977506"/>
              <a:gd name="connsiteX4" fmla="*/ 0 w 977506"/>
              <a:gd name="connsiteY4" fmla="*/ 488753 h 977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506" h="977506">
                <a:moveTo>
                  <a:pt x="0" y="488753"/>
                </a:moveTo>
                <a:cubicBezTo>
                  <a:pt x="0" y="218822"/>
                  <a:pt x="218822" y="0"/>
                  <a:pt x="488753" y="0"/>
                </a:cubicBezTo>
                <a:cubicBezTo>
                  <a:pt x="758684" y="0"/>
                  <a:pt x="977506" y="218822"/>
                  <a:pt x="977506" y="488753"/>
                </a:cubicBezTo>
                <a:cubicBezTo>
                  <a:pt x="977506" y="758684"/>
                  <a:pt x="758684" y="977506"/>
                  <a:pt x="488753" y="977506"/>
                </a:cubicBezTo>
                <a:cubicBezTo>
                  <a:pt x="218822" y="977506"/>
                  <a:pt x="0" y="758684"/>
                  <a:pt x="0" y="488753"/>
                </a:cubicBezTo>
                <a:close/>
              </a:path>
            </a:pathLst>
          </a:custGeom>
        </p:spPr>
        <p:style>
          <a:lnRef idx="2">
            <a:schemeClr val="lt1">
              <a:hueOff val="0"/>
              <a:satOff val="0"/>
              <a:lumOff val="0"/>
              <a:alphaOff val="0"/>
            </a:schemeClr>
          </a:lnRef>
          <a:fillRef idx="1">
            <a:schemeClr val="accent3">
              <a:hueOff val="306120"/>
              <a:satOff val="-34351"/>
              <a:lumOff val="5883"/>
              <a:alphaOff val="0"/>
            </a:schemeClr>
          </a:fillRef>
          <a:effectRef idx="0">
            <a:schemeClr val="accent3">
              <a:hueOff val="306120"/>
              <a:satOff val="-34351"/>
              <a:lumOff val="5883"/>
              <a:alphaOff val="0"/>
            </a:schemeClr>
          </a:effectRef>
          <a:fontRef idx="minor">
            <a:schemeClr val="lt1"/>
          </a:fontRef>
        </p:style>
        <p:txBody>
          <a:bodyPr spcFirstLastPara="0" vert="horz" wrap="square" lIns="157122" tIns="157122" rIns="157122" bIns="157122" numCol="1" spcCol="1270" anchor="ctr" anchorCtr="0">
            <a:noAutofit/>
          </a:bodyPr>
          <a:lstStyle/>
          <a:p>
            <a:pPr lvl="0" algn="ctr" defTabSz="488950">
              <a:lnSpc>
                <a:spcPct val="90000"/>
              </a:lnSpc>
              <a:spcBef>
                <a:spcPct val="0"/>
              </a:spcBef>
              <a:spcAft>
                <a:spcPct val="35000"/>
              </a:spcAft>
            </a:pPr>
            <a:r>
              <a:rPr lang="en-US" sz="1100" kern="1200" dirty="0" smtClean="0">
                <a:solidFill>
                  <a:schemeClr val="bg1"/>
                </a:solidFill>
              </a:rPr>
              <a:t>Decision</a:t>
            </a:r>
            <a:endParaRPr lang="en-US" sz="1100" kern="1200" dirty="0">
              <a:solidFill>
                <a:schemeClr val="bg1"/>
              </a:solidFill>
            </a:endParaRPr>
          </a:p>
        </p:txBody>
      </p:sp>
      <p:sp>
        <p:nvSpPr>
          <p:cNvPr id="25" name="Freeform 24"/>
          <p:cNvSpPr/>
          <p:nvPr/>
        </p:nvSpPr>
        <p:spPr>
          <a:xfrm rot="4050000">
            <a:off x="4394361" y="4380204"/>
            <a:ext cx="259555" cy="329909"/>
          </a:xfrm>
          <a:custGeom>
            <a:avLst/>
            <a:gdLst>
              <a:gd name="connsiteX0" fmla="*/ 0 w 259554"/>
              <a:gd name="connsiteY0" fmla="*/ 65982 h 329908"/>
              <a:gd name="connsiteX1" fmla="*/ 129777 w 259554"/>
              <a:gd name="connsiteY1" fmla="*/ 65982 h 329908"/>
              <a:gd name="connsiteX2" fmla="*/ 129777 w 259554"/>
              <a:gd name="connsiteY2" fmla="*/ 0 h 329908"/>
              <a:gd name="connsiteX3" fmla="*/ 259554 w 259554"/>
              <a:gd name="connsiteY3" fmla="*/ 164954 h 329908"/>
              <a:gd name="connsiteX4" fmla="*/ 129777 w 259554"/>
              <a:gd name="connsiteY4" fmla="*/ 329908 h 329908"/>
              <a:gd name="connsiteX5" fmla="*/ 129777 w 259554"/>
              <a:gd name="connsiteY5" fmla="*/ 263926 h 329908"/>
              <a:gd name="connsiteX6" fmla="*/ 0 w 259554"/>
              <a:gd name="connsiteY6" fmla="*/ 263926 h 329908"/>
              <a:gd name="connsiteX7" fmla="*/ 0 w 259554"/>
              <a:gd name="connsiteY7" fmla="*/ 65982 h 329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554" h="329908">
                <a:moveTo>
                  <a:pt x="259554" y="263926"/>
                </a:moveTo>
                <a:lnTo>
                  <a:pt x="129777" y="263926"/>
                </a:lnTo>
                <a:lnTo>
                  <a:pt x="129777" y="329908"/>
                </a:lnTo>
                <a:lnTo>
                  <a:pt x="0" y="164954"/>
                </a:lnTo>
                <a:lnTo>
                  <a:pt x="129777" y="0"/>
                </a:lnTo>
                <a:lnTo>
                  <a:pt x="129777" y="65982"/>
                </a:lnTo>
                <a:lnTo>
                  <a:pt x="259554" y="65982"/>
                </a:lnTo>
                <a:lnTo>
                  <a:pt x="259554" y="263926"/>
                </a:lnTo>
                <a:close/>
              </a:path>
            </a:pathLst>
          </a:custGeom>
        </p:spPr>
        <p:style>
          <a:lnRef idx="0">
            <a:schemeClr val="lt1">
              <a:hueOff val="0"/>
              <a:satOff val="0"/>
              <a:lumOff val="0"/>
              <a:alphaOff val="0"/>
            </a:schemeClr>
          </a:lnRef>
          <a:fillRef idx="1">
            <a:schemeClr val="accent3">
              <a:hueOff val="306120"/>
              <a:satOff val="-34351"/>
              <a:lumOff val="5883"/>
              <a:alphaOff val="0"/>
            </a:schemeClr>
          </a:fillRef>
          <a:effectRef idx="0">
            <a:schemeClr val="accent3">
              <a:hueOff val="306120"/>
              <a:satOff val="-34351"/>
              <a:lumOff val="5883"/>
              <a:alphaOff val="0"/>
            </a:schemeClr>
          </a:effectRef>
          <a:fontRef idx="minor">
            <a:schemeClr val="lt1"/>
          </a:fontRef>
        </p:style>
        <p:txBody>
          <a:bodyPr spcFirstLastPara="0" vert="horz" wrap="square" lIns="77866" tIns="65982" rIns="0" bIns="65982" numCol="1" spcCol="1270" anchor="ctr" anchorCtr="0">
            <a:noAutofit/>
          </a:bodyPr>
          <a:lstStyle/>
          <a:p>
            <a:pPr lvl="0" algn="ctr" defTabSz="488950">
              <a:lnSpc>
                <a:spcPct val="90000"/>
              </a:lnSpc>
              <a:spcBef>
                <a:spcPct val="0"/>
              </a:spcBef>
              <a:spcAft>
                <a:spcPct val="35000"/>
              </a:spcAft>
            </a:pPr>
            <a:endParaRPr lang="en-US" sz="1100" kern="1200">
              <a:solidFill>
                <a:schemeClr val="bg1"/>
              </a:solidFill>
            </a:endParaRPr>
          </a:p>
        </p:txBody>
      </p:sp>
      <p:sp>
        <p:nvSpPr>
          <p:cNvPr id="26" name="Freeform 25"/>
          <p:cNvSpPr/>
          <p:nvPr/>
        </p:nvSpPr>
        <p:spPr>
          <a:xfrm>
            <a:off x="3751832" y="3371846"/>
            <a:ext cx="977506" cy="977506"/>
          </a:xfrm>
          <a:custGeom>
            <a:avLst/>
            <a:gdLst>
              <a:gd name="connsiteX0" fmla="*/ 0 w 977506"/>
              <a:gd name="connsiteY0" fmla="*/ 488753 h 977506"/>
              <a:gd name="connsiteX1" fmla="*/ 488753 w 977506"/>
              <a:gd name="connsiteY1" fmla="*/ 0 h 977506"/>
              <a:gd name="connsiteX2" fmla="*/ 977506 w 977506"/>
              <a:gd name="connsiteY2" fmla="*/ 488753 h 977506"/>
              <a:gd name="connsiteX3" fmla="*/ 488753 w 977506"/>
              <a:gd name="connsiteY3" fmla="*/ 977506 h 977506"/>
              <a:gd name="connsiteX4" fmla="*/ 0 w 977506"/>
              <a:gd name="connsiteY4" fmla="*/ 488753 h 977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506" h="977506">
                <a:moveTo>
                  <a:pt x="0" y="488753"/>
                </a:moveTo>
                <a:cubicBezTo>
                  <a:pt x="0" y="218822"/>
                  <a:pt x="218822" y="0"/>
                  <a:pt x="488753" y="0"/>
                </a:cubicBezTo>
                <a:cubicBezTo>
                  <a:pt x="758684" y="0"/>
                  <a:pt x="977506" y="218822"/>
                  <a:pt x="977506" y="488753"/>
                </a:cubicBezTo>
                <a:cubicBezTo>
                  <a:pt x="977506" y="758684"/>
                  <a:pt x="758684" y="977506"/>
                  <a:pt x="488753" y="977506"/>
                </a:cubicBezTo>
                <a:cubicBezTo>
                  <a:pt x="218822" y="977506"/>
                  <a:pt x="0" y="758684"/>
                  <a:pt x="0" y="488753"/>
                </a:cubicBezTo>
                <a:close/>
              </a:path>
            </a:pathLst>
          </a:custGeom>
        </p:spPr>
        <p:style>
          <a:lnRef idx="2">
            <a:schemeClr val="lt1">
              <a:hueOff val="0"/>
              <a:satOff val="0"/>
              <a:lumOff val="0"/>
              <a:alphaOff val="0"/>
            </a:schemeClr>
          </a:lnRef>
          <a:fillRef idx="1">
            <a:schemeClr val="accent3">
              <a:hueOff val="367344"/>
              <a:satOff val="-41222"/>
              <a:lumOff val="7059"/>
              <a:alphaOff val="0"/>
            </a:schemeClr>
          </a:fillRef>
          <a:effectRef idx="0">
            <a:schemeClr val="accent3">
              <a:hueOff val="367344"/>
              <a:satOff val="-41222"/>
              <a:lumOff val="7059"/>
              <a:alphaOff val="0"/>
            </a:schemeClr>
          </a:effectRef>
          <a:fontRef idx="minor">
            <a:schemeClr val="lt1"/>
          </a:fontRef>
        </p:style>
        <p:txBody>
          <a:bodyPr spcFirstLastPara="0" vert="horz" wrap="square" lIns="157122" tIns="157122" rIns="157122" bIns="157122" numCol="1" spcCol="1270" anchor="ctr" anchorCtr="0">
            <a:noAutofit/>
          </a:bodyPr>
          <a:lstStyle/>
          <a:p>
            <a:pPr lvl="0" algn="ctr" defTabSz="488950">
              <a:lnSpc>
                <a:spcPct val="90000"/>
              </a:lnSpc>
              <a:spcBef>
                <a:spcPct val="0"/>
              </a:spcBef>
              <a:spcAft>
                <a:spcPct val="35000"/>
              </a:spcAft>
            </a:pPr>
            <a:r>
              <a:rPr lang="en-US" sz="1100" kern="1200" dirty="0" smtClean="0">
                <a:solidFill>
                  <a:schemeClr val="bg1"/>
                </a:solidFill>
              </a:rPr>
              <a:t>Action</a:t>
            </a:r>
            <a:endParaRPr lang="en-US" sz="1100" kern="1200" dirty="0">
              <a:solidFill>
                <a:schemeClr val="bg1"/>
              </a:solidFill>
            </a:endParaRPr>
          </a:p>
        </p:txBody>
      </p:sp>
      <p:sp>
        <p:nvSpPr>
          <p:cNvPr id="27" name="Freeform 26"/>
          <p:cNvSpPr/>
          <p:nvPr/>
        </p:nvSpPr>
        <p:spPr>
          <a:xfrm rot="17550000">
            <a:off x="4388739" y="3024659"/>
            <a:ext cx="259554" cy="329908"/>
          </a:xfrm>
          <a:custGeom>
            <a:avLst/>
            <a:gdLst>
              <a:gd name="connsiteX0" fmla="*/ 0 w 259554"/>
              <a:gd name="connsiteY0" fmla="*/ 65982 h 329908"/>
              <a:gd name="connsiteX1" fmla="*/ 129777 w 259554"/>
              <a:gd name="connsiteY1" fmla="*/ 65982 h 329908"/>
              <a:gd name="connsiteX2" fmla="*/ 129777 w 259554"/>
              <a:gd name="connsiteY2" fmla="*/ 0 h 329908"/>
              <a:gd name="connsiteX3" fmla="*/ 259554 w 259554"/>
              <a:gd name="connsiteY3" fmla="*/ 164954 h 329908"/>
              <a:gd name="connsiteX4" fmla="*/ 129777 w 259554"/>
              <a:gd name="connsiteY4" fmla="*/ 329908 h 329908"/>
              <a:gd name="connsiteX5" fmla="*/ 129777 w 259554"/>
              <a:gd name="connsiteY5" fmla="*/ 263926 h 329908"/>
              <a:gd name="connsiteX6" fmla="*/ 0 w 259554"/>
              <a:gd name="connsiteY6" fmla="*/ 263926 h 329908"/>
              <a:gd name="connsiteX7" fmla="*/ 0 w 259554"/>
              <a:gd name="connsiteY7" fmla="*/ 65982 h 329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554" h="329908">
                <a:moveTo>
                  <a:pt x="0" y="65982"/>
                </a:moveTo>
                <a:lnTo>
                  <a:pt x="129777" y="65982"/>
                </a:lnTo>
                <a:lnTo>
                  <a:pt x="129777" y="0"/>
                </a:lnTo>
                <a:lnTo>
                  <a:pt x="259554" y="164954"/>
                </a:lnTo>
                <a:lnTo>
                  <a:pt x="129777" y="329908"/>
                </a:lnTo>
                <a:lnTo>
                  <a:pt x="129777" y="263926"/>
                </a:lnTo>
                <a:lnTo>
                  <a:pt x="0" y="263926"/>
                </a:lnTo>
                <a:lnTo>
                  <a:pt x="0" y="65982"/>
                </a:lnTo>
                <a:close/>
              </a:path>
            </a:pathLst>
          </a:custGeom>
        </p:spPr>
        <p:style>
          <a:lnRef idx="0">
            <a:schemeClr val="lt1">
              <a:hueOff val="0"/>
              <a:satOff val="0"/>
              <a:lumOff val="0"/>
              <a:alphaOff val="0"/>
            </a:schemeClr>
          </a:lnRef>
          <a:fillRef idx="1">
            <a:schemeClr val="accent3">
              <a:hueOff val="367344"/>
              <a:satOff val="-41222"/>
              <a:lumOff val="7059"/>
              <a:alphaOff val="0"/>
            </a:schemeClr>
          </a:fillRef>
          <a:effectRef idx="0">
            <a:schemeClr val="accent3">
              <a:hueOff val="367344"/>
              <a:satOff val="-41222"/>
              <a:lumOff val="7059"/>
              <a:alphaOff val="0"/>
            </a:schemeClr>
          </a:effectRef>
          <a:fontRef idx="minor">
            <a:schemeClr val="lt1"/>
          </a:fontRef>
        </p:style>
        <p:txBody>
          <a:bodyPr spcFirstLastPara="0" vert="horz" wrap="square" lIns="0" tIns="65981" rIns="77865" bIns="65982" numCol="1" spcCol="1270" anchor="ctr" anchorCtr="0">
            <a:noAutofit/>
          </a:bodyPr>
          <a:lstStyle/>
          <a:p>
            <a:pPr lvl="0" algn="ctr" defTabSz="488950">
              <a:lnSpc>
                <a:spcPct val="90000"/>
              </a:lnSpc>
              <a:spcBef>
                <a:spcPct val="0"/>
              </a:spcBef>
              <a:spcAft>
                <a:spcPct val="35000"/>
              </a:spcAft>
            </a:pPr>
            <a:endParaRPr lang="en-US" sz="1100" kern="1200">
              <a:solidFill>
                <a:schemeClr val="bg1"/>
              </a:solidFill>
            </a:endParaRPr>
          </a:p>
        </p:txBody>
      </p:sp>
      <p:sp>
        <p:nvSpPr>
          <p:cNvPr id="28" name="Freeform 27"/>
          <p:cNvSpPr/>
          <p:nvPr/>
        </p:nvSpPr>
        <p:spPr>
          <a:xfrm>
            <a:off x="4313317" y="2016301"/>
            <a:ext cx="977506" cy="977506"/>
          </a:xfrm>
          <a:custGeom>
            <a:avLst/>
            <a:gdLst>
              <a:gd name="connsiteX0" fmla="*/ 0 w 977506"/>
              <a:gd name="connsiteY0" fmla="*/ 488753 h 977506"/>
              <a:gd name="connsiteX1" fmla="*/ 488753 w 977506"/>
              <a:gd name="connsiteY1" fmla="*/ 0 h 977506"/>
              <a:gd name="connsiteX2" fmla="*/ 977506 w 977506"/>
              <a:gd name="connsiteY2" fmla="*/ 488753 h 977506"/>
              <a:gd name="connsiteX3" fmla="*/ 488753 w 977506"/>
              <a:gd name="connsiteY3" fmla="*/ 977506 h 977506"/>
              <a:gd name="connsiteX4" fmla="*/ 0 w 977506"/>
              <a:gd name="connsiteY4" fmla="*/ 488753 h 977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506" h="977506">
                <a:moveTo>
                  <a:pt x="0" y="488753"/>
                </a:moveTo>
                <a:cubicBezTo>
                  <a:pt x="0" y="218822"/>
                  <a:pt x="218822" y="0"/>
                  <a:pt x="488753" y="0"/>
                </a:cubicBezTo>
                <a:cubicBezTo>
                  <a:pt x="758684" y="0"/>
                  <a:pt x="977506" y="218822"/>
                  <a:pt x="977506" y="488753"/>
                </a:cubicBezTo>
                <a:cubicBezTo>
                  <a:pt x="977506" y="758684"/>
                  <a:pt x="758684" y="977506"/>
                  <a:pt x="488753" y="977506"/>
                </a:cubicBezTo>
                <a:cubicBezTo>
                  <a:pt x="218822" y="977506"/>
                  <a:pt x="0" y="758684"/>
                  <a:pt x="0" y="488753"/>
                </a:cubicBezTo>
                <a:close/>
              </a:path>
            </a:pathLst>
          </a:custGeom>
        </p:spPr>
        <p:style>
          <a:lnRef idx="2">
            <a:schemeClr val="lt1">
              <a:hueOff val="0"/>
              <a:satOff val="0"/>
              <a:lumOff val="0"/>
              <a:alphaOff val="0"/>
            </a:schemeClr>
          </a:lnRef>
          <a:fillRef idx="1">
            <a:schemeClr val="accent3">
              <a:hueOff val="428568"/>
              <a:satOff val="-48092"/>
              <a:lumOff val="8236"/>
              <a:alphaOff val="0"/>
            </a:schemeClr>
          </a:fillRef>
          <a:effectRef idx="0">
            <a:schemeClr val="accent3">
              <a:hueOff val="428568"/>
              <a:satOff val="-48092"/>
              <a:lumOff val="8236"/>
              <a:alphaOff val="0"/>
            </a:schemeClr>
          </a:effectRef>
          <a:fontRef idx="minor">
            <a:schemeClr val="lt1"/>
          </a:fontRef>
        </p:style>
        <p:txBody>
          <a:bodyPr spcFirstLastPara="0" vert="horz" wrap="square" lIns="157122" tIns="157122" rIns="157122" bIns="157122" numCol="1" spcCol="1270" anchor="ctr" anchorCtr="0">
            <a:noAutofit/>
          </a:bodyPr>
          <a:lstStyle/>
          <a:p>
            <a:pPr lvl="0" algn="ctr" defTabSz="488950">
              <a:lnSpc>
                <a:spcPct val="90000"/>
              </a:lnSpc>
              <a:spcBef>
                <a:spcPct val="0"/>
              </a:spcBef>
              <a:spcAft>
                <a:spcPct val="35000"/>
              </a:spcAft>
            </a:pPr>
            <a:r>
              <a:rPr lang="en-US" sz="1100" kern="1200" dirty="0" smtClean="0">
                <a:solidFill>
                  <a:schemeClr val="bg1"/>
                </a:solidFill>
              </a:rPr>
              <a:t>Generalization</a:t>
            </a:r>
            <a:endParaRPr lang="en-US" sz="1100" kern="1200" dirty="0">
              <a:solidFill>
                <a:schemeClr val="bg1"/>
              </a:solidFill>
            </a:endParaRPr>
          </a:p>
        </p:txBody>
      </p:sp>
      <p:sp>
        <p:nvSpPr>
          <p:cNvPr id="29" name="Freeform 28"/>
          <p:cNvSpPr/>
          <p:nvPr/>
        </p:nvSpPr>
        <p:spPr>
          <a:xfrm rot="20250000">
            <a:off x="5343278" y="2062169"/>
            <a:ext cx="259554" cy="329908"/>
          </a:xfrm>
          <a:custGeom>
            <a:avLst/>
            <a:gdLst>
              <a:gd name="connsiteX0" fmla="*/ 0 w 259554"/>
              <a:gd name="connsiteY0" fmla="*/ 65982 h 329908"/>
              <a:gd name="connsiteX1" fmla="*/ 129777 w 259554"/>
              <a:gd name="connsiteY1" fmla="*/ 65982 h 329908"/>
              <a:gd name="connsiteX2" fmla="*/ 129777 w 259554"/>
              <a:gd name="connsiteY2" fmla="*/ 0 h 329908"/>
              <a:gd name="connsiteX3" fmla="*/ 259554 w 259554"/>
              <a:gd name="connsiteY3" fmla="*/ 164954 h 329908"/>
              <a:gd name="connsiteX4" fmla="*/ 129777 w 259554"/>
              <a:gd name="connsiteY4" fmla="*/ 329908 h 329908"/>
              <a:gd name="connsiteX5" fmla="*/ 129777 w 259554"/>
              <a:gd name="connsiteY5" fmla="*/ 263926 h 329908"/>
              <a:gd name="connsiteX6" fmla="*/ 0 w 259554"/>
              <a:gd name="connsiteY6" fmla="*/ 263926 h 329908"/>
              <a:gd name="connsiteX7" fmla="*/ 0 w 259554"/>
              <a:gd name="connsiteY7" fmla="*/ 65982 h 329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554" h="329908">
                <a:moveTo>
                  <a:pt x="0" y="65982"/>
                </a:moveTo>
                <a:lnTo>
                  <a:pt x="129777" y="65982"/>
                </a:lnTo>
                <a:lnTo>
                  <a:pt x="129777" y="0"/>
                </a:lnTo>
                <a:lnTo>
                  <a:pt x="259554" y="164954"/>
                </a:lnTo>
                <a:lnTo>
                  <a:pt x="129777" y="329908"/>
                </a:lnTo>
                <a:lnTo>
                  <a:pt x="129777" y="263926"/>
                </a:lnTo>
                <a:lnTo>
                  <a:pt x="0" y="263926"/>
                </a:lnTo>
                <a:lnTo>
                  <a:pt x="0" y="65982"/>
                </a:lnTo>
                <a:close/>
              </a:path>
            </a:pathLst>
          </a:custGeom>
        </p:spPr>
        <p:style>
          <a:lnRef idx="0">
            <a:schemeClr val="lt1">
              <a:hueOff val="0"/>
              <a:satOff val="0"/>
              <a:lumOff val="0"/>
              <a:alphaOff val="0"/>
            </a:schemeClr>
          </a:lnRef>
          <a:fillRef idx="1">
            <a:schemeClr val="accent3">
              <a:hueOff val="428568"/>
              <a:satOff val="-48092"/>
              <a:lumOff val="8236"/>
              <a:alphaOff val="0"/>
            </a:schemeClr>
          </a:fillRef>
          <a:effectRef idx="0">
            <a:schemeClr val="accent3">
              <a:hueOff val="428568"/>
              <a:satOff val="-48092"/>
              <a:lumOff val="8236"/>
              <a:alphaOff val="0"/>
            </a:schemeClr>
          </a:effectRef>
          <a:fontRef idx="minor">
            <a:schemeClr val="lt1"/>
          </a:fontRef>
        </p:style>
        <p:txBody>
          <a:bodyPr spcFirstLastPara="0" vert="horz" wrap="square" lIns="0" tIns="65982" rIns="77865" bIns="65981" numCol="1" spcCol="1270" anchor="ctr" anchorCtr="0">
            <a:noAutofit/>
          </a:bodyPr>
          <a:lstStyle/>
          <a:p>
            <a:pPr lvl="0" algn="ctr" defTabSz="488950">
              <a:lnSpc>
                <a:spcPct val="90000"/>
              </a:lnSpc>
              <a:spcBef>
                <a:spcPct val="0"/>
              </a:spcBef>
              <a:spcAft>
                <a:spcPct val="35000"/>
              </a:spcAft>
            </a:pPr>
            <a:endParaRPr lang="en-US" sz="1100" kern="1200">
              <a:solidFill>
                <a:schemeClr val="bg1"/>
              </a:solidFill>
            </a:endParaRPr>
          </a:p>
        </p:txBody>
      </p:sp>
    </p:spTree>
    <p:extLst>
      <p:ext uri="{BB962C8B-B14F-4D97-AF65-F5344CB8AC3E}">
        <p14:creationId xmlns:p14="http://schemas.microsoft.com/office/powerpoint/2010/main" val="856567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6"/>
                                        </p:tgtEl>
                                        <p:attrNameLst>
                                          <p:attrName>style.visibility</p:attrName>
                                        </p:attrNameLst>
                                      </p:cBhvr>
                                      <p:to>
                                        <p:strVal val="visible"/>
                                      </p:to>
                                    </p:set>
                                    <p:animEffect transition="in" filter="fade">
                                      <p:cBhvr>
                                        <p:cTn id="50" dur="500"/>
                                        <p:tgtEl>
                                          <p:spTgt spid="26"/>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500"/>
                                        <p:tgtEl>
                                          <p:spTgt spid="2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8"/>
                                        </p:tgtEl>
                                        <p:attrNameLst>
                                          <p:attrName>style.visibility</p:attrName>
                                        </p:attrNameLst>
                                      </p:cBhvr>
                                      <p:to>
                                        <p:strVal val="visible"/>
                                      </p:to>
                                    </p:set>
                                    <p:animEffect transition="in" filter="fade">
                                      <p:cBhvr>
                                        <p:cTn id="58" dur="500"/>
                                        <p:tgtEl>
                                          <p:spTgt spid="28"/>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fade">
                                      <p:cBhvr>
                                        <p:cTn id="6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Statement</a:t>
            </a:r>
            <a:endParaRPr lang="en-GB" dirty="0"/>
          </a:p>
        </p:txBody>
      </p:sp>
      <p:graphicFrame>
        <p:nvGraphicFramePr>
          <p:cNvPr id="30" name="Content Placeholder 3"/>
          <p:cNvGraphicFramePr>
            <a:graphicFrameLocks/>
          </p:cNvGraphicFramePr>
          <p:nvPr>
            <p:extLst>
              <p:ext uri="{D42A27DB-BD31-4B8C-83A1-F6EECF244321}">
                <p14:modId xmlns:p14="http://schemas.microsoft.com/office/powerpoint/2010/main" val="1882388611"/>
              </p:ext>
            </p:extLst>
          </p:nvPr>
        </p:nvGraphicFramePr>
        <p:xfrm>
          <a:off x="758032" y="4143604"/>
          <a:ext cx="10858094" cy="22508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2" name="Rectangle 5"/>
          <p:cNvSpPr>
            <a:spLocks noChangeArrowheads="1"/>
          </p:cNvSpPr>
          <p:nvPr/>
        </p:nvSpPr>
        <p:spPr bwMode="auto">
          <a:xfrm>
            <a:off x="6069244" y="1842973"/>
            <a:ext cx="3987515" cy="2848204"/>
          </a:xfrm>
          <a:prstGeom prst="rect">
            <a:avLst/>
          </a:prstGeom>
          <a:noFill/>
          <a:ln w="9525">
            <a:noFill/>
            <a:miter lim="800000"/>
            <a:headEnd/>
            <a:tailEnd/>
          </a:ln>
        </p:spPr>
        <p:txBody>
          <a:bodyPr lIns="60969" tIns="30485" rIns="60969" bIns="30485"/>
          <a:lstStyle/>
          <a:p>
            <a:pPr algn="just">
              <a:lnSpc>
                <a:spcPct val="150000"/>
              </a:lnSpc>
              <a:spcBef>
                <a:spcPct val="20000"/>
              </a:spcBef>
              <a:defRPr/>
            </a:pPr>
            <a:r>
              <a:rPr lang="en-US" sz="1500" dirty="0">
                <a:latin typeface="+mn-lt"/>
                <a:cs typeface="Arial" pitchFamily="34" charset="0"/>
              </a:rPr>
              <a:t>On </a:t>
            </a:r>
            <a:r>
              <a:rPr lang="en-US" sz="1500" dirty="0" smtClean="0">
                <a:latin typeface="+mn-lt"/>
                <a:cs typeface="Arial" pitchFamily="34" charset="0"/>
              </a:rPr>
              <a:t>5</a:t>
            </a:r>
            <a:r>
              <a:rPr lang="en-US" sz="1500" baseline="30000" dirty="0" smtClean="0">
                <a:latin typeface="+mn-lt"/>
                <a:cs typeface="Arial" pitchFamily="34" charset="0"/>
              </a:rPr>
              <a:t>th</a:t>
            </a:r>
            <a:r>
              <a:rPr lang="en-US" sz="1500" dirty="0" smtClean="0">
                <a:latin typeface="+mn-lt"/>
                <a:cs typeface="Arial" pitchFamily="34" charset="0"/>
              </a:rPr>
              <a:t>/March/2019 </a:t>
            </a:r>
            <a:r>
              <a:rPr lang="en-US" sz="1500" dirty="0">
                <a:latin typeface="+mn-lt"/>
                <a:cs typeface="Arial" pitchFamily="34" charset="0"/>
              </a:rPr>
              <a:t>at 22:00 hrs</a:t>
            </a:r>
            <a:r>
              <a:rPr lang="en-US" sz="1500" dirty="0" smtClean="0">
                <a:latin typeface="+mn-lt"/>
                <a:cs typeface="Arial" pitchFamily="34" charset="0"/>
              </a:rPr>
              <a:t>. in plant x RO shelter </a:t>
            </a:r>
            <a:r>
              <a:rPr lang="en-US" sz="1500" dirty="0" smtClean="0">
                <a:cs typeface="Arial" pitchFamily="34" charset="0"/>
              </a:rPr>
              <a:t>6 Racks tripped for 12 hours and </a:t>
            </a:r>
            <a:r>
              <a:rPr lang="en-US" sz="1500" dirty="0" smtClean="0">
                <a:latin typeface="+mn-lt"/>
                <a:ea typeface="ヒラギノ角ゴ Pro W3" pitchFamily="-96" charset="-128"/>
                <a:cs typeface="Arial" pitchFamily="34" charset="0"/>
              </a:rPr>
              <a:t>resulted </a:t>
            </a:r>
            <a:r>
              <a:rPr lang="en-US" sz="1500" dirty="0">
                <a:latin typeface="+mn-lt"/>
                <a:ea typeface="ヒラギノ角ゴ Pro W3" pitchFamily="-96" charset="-128"/>
                <a:cs typeface="Arial" pitchFamily="34" charset="0"/>
              </a:rPr>
              <a:t>in </a:t>
            </a:r>
            <a:r>
              <a:rPr lang="en-US" sz="1500" dirty="0" smtClean="0">
                <a:latin typeface="+mn-lt"/>
                <a:ea typeface="ヒラギノ角ゴ Pro W3" pitchFamily="-96" charset="-128"/>
                <a:cs typeface="Arial" pitchFamily="34" charset="0"/>
              </a:rPr>
              <a:t>losing  200,000 </a:t>
            </a:r>
            <a:r>
              <a:rPr lang="en-US" sz="1500" dirty="0" smtClean="0">
                <a:ea typeface="ヒラギノ角ゴ Pro W3" pitchFamily="-96" charset="-128"/>
                <a:cs typeface="Arial" pitchFamily="34" charset="0"/>
              </a:rPr>
              <a:t>m3 of water</a:t>
            </a:r>
            <a:r>
              <a:rPr lang="en-US" sz="1500" dirty="0" smtClean="0">
                <a:latin typeface="+mn-lt"/>
                <a:ea typeface="ヒラギノ角ゴ Pro W3" pitchFamily="-96" charset="-128"/>
                <a:cs typeface="Arial" pitchFamily="34" charset="0"/>
              </a:rPr>
              <a:t>.</a:t>
            </a:r>
            <a:endParaRPr lang="en-US" sz="1500" dirty="0">
              <a:latin typeface="+mn-lt"/>
            </a:endParaRPr>
          </a:p>
        </p:txBody>
      </p:sp>
      <p:pic>
        <p:nvPicPr>
          <p:cNvPr id="1026" name="Picture 2" descr="SYNTECHSWRO Sea water RO Sea Water Desalination Plant, Capacity: 250 Lph To  200m3/Hr, Rs 700000 /set | ID: 2123139006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4200" y="1417637"/>
            <a:ext cx="4762500" cy="31718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4960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checkerboard(across)">
                                      <p:cBhvr>
                                        <p:cTn id="7" dur="10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27" presetClass="entr" presetSubtype="0" fill="hold" grpId="0" nodeType="clickEffect">
                                  <p:stCondLst>
                                    <p:cond delay="0"/>
                                  </p:stCondLst>
                                  <p:iterate type="lt">
                                    <p:tmPct val="50000"/>
                                  </p:iterate>
                                  <p:childTnLst>
                                    <p:set>
                                      <p:cBhvr>
                                        <p:cTn id="11" dur="1" fill="hold">
                                          <p:stCondLst>
                                            <p:cond delay="0"/>
                                          </p:stCondLst>
                                        </p:cTn>
                                        <p:tgtEl>
                                          <p:spTgt spid="32"/>
                                        </p:tgtEl>
                                        <p:attrNameLst>
                                          <p:attrName>style.visibility</p:attrName>
                                        </p:attrNameLst>
                                      </p:cBhvr>
                                      <p:to>
                                        <p:strVal val="visible"/>
                                      </p:to>
                                    </p:set>
                                    <p:anim calcmode="discrete" valueType="clr">
                                      <p:cBhvr override="childStyle">
                                        <p:cTn id="12" dur="80"/>
                                        <p:tgtEl>
                                          <p:spTgt spid="32"/>
                                        </p:tgtEl>
                                        <p:attrNameLst>
                                          <p:attrName>style.color</p:attrName>
                                        </p:attrNameLst>
                                      </p:cBhvr>
                                      <p:tavLst>
                                        <p:tav tm="0">
                                          <p:val>
                                            <p:clrVal>
                                              <a:schemeClr val="accent2"/>
                                            </p:clrVal>
                                          </p:val>
                                        </p:tav>
                                        <p:tav tm="50000">
                                          <p:val>
                                            <p:clrVal>
                                              <a:schemeClr val="hlink"/>
                                            </p:clrVal>
                                          </p:val>
                                        </p:tav>
                                      </p:tavLst>
                                    </p:anim>
                                    <p:anim calcmode="discrete" valueType="clr">
                                      <p:cBhvr>
                                        <p:cTn id="13" dur="80"/>
                                        <p:tgtEl>
                                          <p:spTgt spid="32"/>
                                        </p:tgtEl>
                                        <p:attrNameLst>
                                          <p:attrName>fillcolor</p:attrName>
                                        </p:attrNameLst>
                                      </p:cBhvr>
                                      <p:tavLst>
                                        <p:tav tm="0">
                                          <p:val>
                                            <p:clrVal>
                                              <a:schemeClr val="accent2"/>
                                            </p:clrVal>
                                          </p:val>
                                        </p:tav>
                                        <p:tav tm="50000">
                                          <p:val>
                                            <p:clrVal>
                                              <a:schemeClr val="hlink"/>
                                            </p:clrVal>
                                          </p:val>
                                        </p:tav>
                                      </p:tavLst>
                                    </p:anim>
                                    <p:set>
                                      <p:cBhvr>
                                        <p:cTn id="14" dur="80"/>
                                        <p:tgtEl>
                                          <p:spTgt spid="3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0" grpId="0">
        <p:bldAsOne/>
      </p:bldGraphic>
      <p:bldP spid="3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Logic Tree</a:t>
            </a:r>
            <a:endParaRPr lang="en-GB" dirty="0"/>
          </a:p>
        </p:txBody>
      </p:sp>
      <p:grpSp>
        <p:nvGrpSpPr>
          <p:cNvPr id="77" name="Group 76"/>
          <p:cNvGrpSpPr/>
          <p:nvPr/>
        </p:nvGrpSpPr>
        <p:grpSpPr>
          <a:xfrm>
            <a:off x="1281278" y="1355571"/>
            <a:ext cx="8612056" cy="5077028"/>
            <a:chOff x="1404689" y="1986046"/>
            <a:chExt cx="6651398" cy="3454905"/>
          </a:xfrm>
        </p:grpSpPr>
        <p:pic>
          <p:nvPicPr>
            <p:cNvPr id="3"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6974" y="3095521"/>
              <a:ext cx="371591" cy="359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cxnSp>
          <p:nvCxnSpPr>
            <p:cNvPr id="4" name="Elbow Connector 3"/>
            <p:cNvCxnSpPr>
              <a:cxnSpLocks noChangeShapeType="1"/>
              <a:stCxn id="5" idx="2"/>
              <a:endCxn id="6" idx="0"/>
            </p:cNvCxnSpPr>
            <p:nvPr/>
          </p:nvCxnSpPr>
          <p:spPr bwMode="auto">
            <a:xfrm rot="16200000" flipH="1">
              <a:off x="5775709" y="2451331"/>
              <a:ext cx="238199" cy="2117"/>
            </a:xfrm>
            <a:prstGeom prst="bentConnector3">
              <a:avLst>
                <a:gd name="adj1" fmla="val 50000"/>
              </a:avLst>
            </a:prstGeom>
            <a:ln>
              <a:headEnd/>
              <a:tailEnd/>
            </a:ln>
          </p:spPr>
          <p:style>
            <a:lnRef idx="1">
              <a:schemeClr val="dk1"/>
            </a:lnRef>
            <a:fillRef idx="0">
              <a:schemeClr val="dk1"/>
            </a:fillRef>
            <a:effectRef idx="0">
              <a:schemeClr val="dk1"/>
            </a:effectRef>
            <a:fontRef idx="minor">
              <a:schemeClr val="tx1"/>
            </a:fontRef>
          </p:style>
        </p:cxn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l="32060" t="13020" r="31671" b="45590"/>
            <a:stretch>
              <a:fillRect/>
            </a:stretch>
          </p:blipFill>
          <p:spPr bwMode="auto">
            <a:xfrm>
              <a:off x="5640727" y="1986046"/>
              <a:ext cx="503924" cy="347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pic>
          <p:nvPicPr>
            <p:cNvPr id="6"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2243" y="2571490"/>
              <a:ext cx="347242" cy="333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7" name="Line 173"/>
            <p:cNvSpPr>
              <a:spLocks noChangeShapeType="1"/>
            </p:cNvSpPr>
            <p:nvPr/>
          </p:nvSpPr>
          <p:spPr bwMode="auto">
            <a:xfrm>
              <a:off x="4404203" y="2213654"/>
              <a:ext cx="1114773"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sz="1200"/>
            </a:p>
          </p:txBody>
        </p:sp>
        <p:sp>
          <p:nvSpPr>
            <p:cNvPr id="8" name="Freeform 174"/>
            <p:cNvSpPr>
              <a:spLocks/>
            </p:cNvSpPr>
            <p:nvPr/>
          </p:nvSpPr>
          <p:spPr bwMode="auto">
            <a:xfrm>
              <a:off x="5342184" y="2169198"/>
              <a:ext cx="214909" cy="91045"/>
            </a:xfrm>
            <a:custGeom>
              <a:avLst/>
              <a:gdLst>
                <a:gd name="T0" fmla="*/ 0 w 172"/>
                <a:gd name="T1" fmla="*/ 0 h 86"/>
                <a:gd name="T2" fmla="*/ 2147483646 w 172"/>
                <a:gd name="T3" fmla="*/ 2147483646 h 86"/>
                <a:gd name="T4" fmla="*/ 0 w 172"/>
                <a:gd name="T5" fmla="*/ 2147483646 h 86"/>
                <a:gd name="T6" fmla="*/ 0 w 172"/>
                <a:gd name="T7" fmla="*/ 0 h 86"/>
                <a:gd name="T8" fmla="*/ 0 60000 65536"/>
                <a:gd name="T9" fmla="*/ 0 60000 65536"/>
                <a:gd name="T10" fmla="*/ 0 60000 65536"/>
                <a:gd name="T11" fmla="*/ 0 60000 65536"/>
                <a:gd name="T12" fmla="*/ 0 w 172"/>
                <a:gd name="T13" fmla="*/ 0 h 86"/>
                <a:gd name="T14" fmla="*/ 172 w 172"/>
                <a:gd name="T15" fmla="*/ 86 h 86"/>
              </a:gdLst>
              <a:ahLst/>
              <a:cxnLst>
                <a:cxn ang="T8">
                  <a:pos x="T0" y="T1"/>
                </a:cxn>
                <a:cxn ang="T9">
                  <a:pos x="T2" y="T3"/>
                </a:cxn>
                <a:cxn ang="T10">
                  <a:pos x="T4" y="T5"/>
                </a:cxn>
                <a:cxn ang="T11">
                  <a:pos x="T6" y="T7"/>
                </a:cxn>
              </a:cxnLst>
              <a:rect l="T12" t="T13" r="T14" b="T15"/>
              <a:pathLst>
                <a:path w="172" h="86">
                  <a:moveTo>
                    <a:pt x="0" y="0"/>
                  </a:moveTo>
                  <a:lnTo>
                    <a:pt x="171" y="42"/>
                  </a:lnTo>
                  <a:lnTo>
                    <a:pt x="0" y="85"/>
                  </a:lnTo>
                  <a:lnTo>
                    <a:pt x="0" y="0"/>
                  </a:lnTo>
                </a:path>
              </a:pathLst>
            </a:custGeom>
            <a:solidFill>
              <a:srgbClr val="FFFF00"/>
            </a:solidFill>
            <a:ln w="12700" cap="rnd">
              <a:solidFill>
                <a:schemeClr val="tx1"/>
              </a:solidFill>
              <a:round/>
              <a:headEnd/>
              <a:tailEnd/>
            </a:ln>
          </p:spPr>
          <p:txBody>
            <a:bodyPr/>
            <a:lstStyle/>
            <a:p>
              <a:endParaRPr lang="en-US" sz="1200"/>
            </a:p>
          </p:txBody>
        </p:sp>
        <p:sp>
          <p:nvSpPr>
            <p:cNvPr id="9" name="Rectangle 186"/>
            <p:cNvSpPr>
              <a:spLocks noChangeArrowheads="1"/>
            </p:cNvSpPr>
            <p:nvPr/>
          </p:nvSpPr>
          <p:spPr bwMode="auto">
            <a:xfrm>
              <a:off x="1429828" y="2095089"/>
              <a:ext cx="1611155" cy="209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1403" tIns="30701" rIns="61403" bIns="30701">
              <a:spAutoFit/>
            </a:bodyPr>
            <a:lstStyle>
              <a:lvl1pPr>
                <a:lnSpc>
                  <a:spcPct val="85000"/>
                </a:lnSpc>
                <a:spcBef>
                  <a:spcPct val="50000"/>
                </a:spcBef>
                <a:buChar char="•"/>
                <a:defRPr sz="3200">
                  <a:solidFill>
                    <a:srgbClr val="003366"/>
                  </a:solidFill>
                  <a:latin typeface="Verdana" panose="020B0604030504040204" pitchFamily="34" charset="0"/>
                  <a:ea typeface="ヒラギノ角ゴ Pro W3"/>
                  <a:cs typeface="ヒラギノ角ゴ Pro W3"/>
                </a:defRPr>
              </a:lvl1pPr>
              <a:lvl2pPr marL="742950" indent="-285750">
                <a:lnSpc>
                  <a:spcPct val="85000"/>
                </a:lnSpc>
                <a:spcBef>
                  <a:spcPct val="50000"/>
                </a:spcBef>
                <a:buChar char="–"/>
                <a:defRPr sz="2800">
                  <a:solidFill>
                    <a:schemeClr val="tx1"/>
                  </a:solidFill>
                  <a:latin typeface="Verdana" panose="020B0604030504040204" pitchFamily="34" charset="0"/>
                  <a:ea typeface="ヒラギノ角ゴ Pro W3"/>
                  <a:cs typeface="ヒラギノ角ゴ Pro W3"/>
                </a:defRPr>
              </a:lvl2pPr>
              <a:lvl3pPr marL="1143000" indent="-228600">
                <a:lnSpc>
                  <a:spcPct val="85000"/>
                </a:lnSpc>
                <a:spcBef>
                  <a:spcPct val="50000"/>
                </a:spcBef>
                <a:buChar char="•"/>
                <a:defRPr sz="2400">
                  <a:solidFill>
                    <a:schemeClr val="tx1"/>
                  </a:solidFill>
                  <a:latin typeface="Verdana" panose="020B0604030504040204" pitchFamily="34" charset="0"/>
                  <a:ea typeface="ヒラギノ角ゴ Pro W3"/>
                  <a:cs typeface="ヒラギノ角ゴ Pro W3"/>
                </a:defRPr>
              </a:lvl3pPr>
              <a:lvl4pPr marL="16002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4pPr>
              <a:lvl5pPr marL="20574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5pPr>
              <a:lvl6pPr marL="25146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6pPr>
              <a:lvl7pPr marL="29718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7pPr>
              <a:lvl8pPr marL="34290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8pPr>
              <a:lvl9pPr marL="38862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9pPr>
            </a:lstStyle>
            <a:p>
              <a:pPr eaLnBrk="1" hangingPunct="1">
                <a:lnSpc>
                  <a:spcPct val="100000"/>
                </a:lnSpc>
                <a:spcBef>
                  <a:spcPct val="0"/>
                </a:spcBef>
                <a:buFontTx/>
                <a:buNone/>
              </a:pPr>
              <a:r>
                <a:rPr lang="en-US" altLang="en-US" sz="1600" dirty="0">
                  <a:solidFill>
                    <a:schemeClr val="tx1"/>
                  </a:solidFill>
                  <a:latin typeface="Arial" panose="020B0604020202020204" pitchFamily="34" charset="0"/>
                </a:rPr>
                <a:t>1. Describe the Event</a:t>
              </a:r>
            </a:p>
          </p:txBody>
        </p:sp>
        <p:sp>
          <p:nvSpPr>
            <p:cNvPr id="10" name="Line 175"/>
            <p:cNvSpPr>
              <a:spLocks noChangeShapeType="1"/>
            </p:cNvSpPr>
            <p:nvPr/>
          </p:nvSpPr>
          <p:spPr bwMode="auto">
            <a:xfrm>
              <a:off x="4350216" y="2645591"/>
              <a:ext cx="1206877" cy="1059"/>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sz="1200"/>
            </a:p>
          </p:txBody>
        </p:sp>
        <p:sp>
          <p:nvSpPr>
            <p:cNvPr id="11" name="Freeform 176"/>
            <p:cNvSpPr>
              <a:spLocks/>
            </p:cNvSpPr>
            <p:nvPr/>
          </p:nvSpPr>
          <p:spPr bwMode="auto">
            <a:xfrm>
              <a:off x="5335833" y="2601132"/>
              <a:ext cx="212791" cy="91045"/>
            </a:xfrm>
            <a:custGeom>
              <a:avLst/>
              <a:gdLst>
                <a:gd name="T0" fmla="*/ 0 w 171"/>
                <a:gd name="T1" fmla="*/ 0 h 86"/>
                <a:gd name="T2" fmla="*/ 2147483646 w 171"/>
                <a:gd name="T3" fmla="*/ 2147483646 h 86"/>
                <a:gd name="T4" fmla="*/ 0 w 171"/>
                <a:gd name="T5" fmla="*/ 2147483646 h 86"/>
                <a:gd name="T6" fmla="*/ 0 w 171"/>
                <a:gd name="T7" fmla="*/ 0 h 86"/>
                <a:gd name="T8" fmla="*/ 0 60000 65536"/>
                <a:gd name="T9" fmla="*/ 0 60000 65536"/>
                <a:gd name="T10" fmla="*/ 0 60000 65536"/>
                <a:gd name="T11" fmla="*/ 0 60000 65536"/>
                <a:gd name="T12" fmla="*/ 0 w 171"/>
                <a:gd name="T13" fmla="*/ 0 h 86"/>
                <a:gd name="T14" fmla="*/ 171 w 171"/>
                <a:gd name="T15" fmla="*/ 86 h 86"/>
              </a:gdLst>
              <a:ahLst/>
              <a:cxnLst>
                <a:cxn ang="T8">
                  <a:pos x="T0" y="T1"/>
                </a:cxn>
                <a:cxn ang="T9">
                  <a:pos x="T2" y="T3"/>
                </a:cxn>
                <a:cxn ang="T10">
                  <a:pos x="T4" y="T5"/>
                </a:cxn>
                <a:cxn ang="T11">
                  <a:pos x="T6" y="T7"/>
                </a:cxn>
              </a:cxnLst>
              <a:rect l="T12" t="T13" r="T14" b="T15"/>
              <a:pathLst>
                <a:path w="171" h="86">
                  <a:moveTo>
                    <a:pt x="0" y="0"/>
                  </a:moveTo>
                  <a:lnTo>
                    <a:pt x="170" y="42"/>
                  </a:lnTo>
                  <a:lnTo>
                    <a:pt x="0" y="85"/>
                  </a:lnTo>
                  <a:lnTo>
                    <a:pt x="0" y="0"/>
                  </a:lnTo>
                </a:path>
              </a:pathLst>
            </a:custGeom>
            <a:solidFill>
              <a:srgbClr val="FFFF00"/>
            </a:solidFill>
            <a:ln w="12700" cap="rnd">
              <a:solidFill>
                <a:schemeClr val="tx1"/>
              </a:solidFill>
              <a:round/>
              <a:headEnd/>
              <a:tailEnd/>
            </a:ln>
          </p:spPr>
          <p:txBody>
            <a:bodyPr/>
            <a:lstStyle/>
            <a:p>
              <a:endParaRPr lang="en-US" sz="1200"/>
            </a:p>
          </p:txBody>
        </p:sp>
        <p:sp>
          <p:nvSpPr>
            <p:cNvPr id="12" name="Rectangle 187"/>
            <p:cNvSpPr>
              <a:spLocks noChangeArrowheads="1"/>
            </p:cNvSpPr>
            <p:nvPr/>
          </p:nvSpPr>
          <p:spPr bwMode="auto">
            <a:xfrm>
              <a:off x="1432686" y="2515379"/>
              <a:ext cx="1681725" cy="209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1403" tIns="30701" rIns="61403" bIns="30701">
              <a:spAutoFit/>
            </a:bodyPr>
            <a:lstStyle>
              <a:lvl1pPr>
                <a:lnSpc>
                  <a:spcPct val="85000"/>
                </a:lnSpc>
                <a:spcBef>
                  <a:spcPct val="50000"/>
                </a:spcBef>
                <a:buChar char="•"/>
                <a:defRPr sz="3200">
                  <a:solidFill>
                    <a:srgbClr val="003366"/>
                  </a:solidFill>
                  <a:latin typeface="Verdana" panose="020B0604030504040204" pitchFamily="34" charset="0"/>
                  <a:ea typeface="ヒラギノ角ゴ Pro W3"/>
                  <a:cs typeface="ヒラギノ角ゴ Pro W3"/>
                </a:defRPr>
              </a:lvl1pPr>
              <a:lvl2pPr marL="742950" indent="-285750">
                <a:lnSpc>
                  <a:spcPct val="85000"/>
                </a:lnSpc>
                <a:spcBef>
                  <a:spcPct val="50000"/>
                </a:spcBef>
                <a:buChar char="–"/>
                <a:defRPr sz="2800">
                  <a:solidFill>
                    <a:schemeClr val="tx1"/>
                  </a:solidFill>
                  <a:latin typeface="Verdana" panose="020B0604030504040204" pitchFamily="34" charset="0"/>
                  <a:ea typeface="ヒラギノ角ゴ Pro W3"/>
                  <a:cs typeface="ヒラギノ角ゴ Pro W3"/>
                </a:defRPr>
              </a:lvl2pPr>
              <a:lvl3pPr marL="1143000" indent="-228600">
                <a:lnSpc>
                  <a:spcPct val="85000"/>
                </a:lnSpc>
                <a:spcBef>
                  <a:spcPct val="50000"/>
                </a:spcBef>
                <a:buChar char="•"/>
                <a:defRPr sz="2400">
                  <a:solidFill>
                    <a:schemeClr val="tx1"/>
                  </a:solidFill>
                  <a:latin typeface="Verdana" panose="020B0604030504040204" pitchFamily="34" charset="0"/>
                  <a:ea typeface="ヒラギノ角ゴ Pro W3"/>
                  <a:cs typeface="ヒラギノ角ゴ Pro W3"/>
                </a:defRPr>
              </a:lvl3pPr>
              <a:lvl4pPr marL="16002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4pPr>
              <a:lvl5pPr marL="20574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5pPr>
              <a:lvl6pPr marL="25146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6pPr>
              <a:lvl7pPr marL="29718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7pPr>
              <a:lvl8pPr marL="34290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8pPr>
              <a:lvl9pPr marL="38862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9pPr>
            </a:lstStyle>
            <a:p>
              <a:pPr eaLnBrk="1" hangingPunct="1">
                <a:lnSpc>
                  <a:spcPct val="100000"/>
                </a:lnSpc>
                <a:spcBef>
                  <a:spcPct val="0"/>
                </a:spcBef>
                <a:buFontTx/>
                <a:buNone/>
              </a:pPr>
              <a:r>
                <a:rPr lang="en-US" altLang="en-US" sz="1600">
                  <a:solidFill>
                    <a:schemeClr val="tx1"/>
                  </a:solidFill>
                  <a:latin typeface="Arial" panose="020B0604020202020204" pitchFamily="34" charset="0"/>
                </a:rPr>
                <a:t>2. Describe the Modes</a:t>
              </a:r>
            </a:p>
          </p:txBody>
        </p:sp>
        <p:cxnSp>
          <p:nvCxnSpPr>
            <p:cNvPr id="13" name="Elbow Connector 12"/>
            <p:cNvCxnSpPr>
              <a:cxnSpLocks noChangeShapeType="1"/>
            </p:cNvCxnSpPr>
            <p:nvPr/>
          </p:nvCxnSpPr>
          <p:spPr bwMode="auto">
            <a:xfrm rot="5400000">
              <a:off x="5344303" y="2543962"/>
              <a:ext cx="190559" cy="912569"/>
            </a:xfrm>
            <a:prstGeom prst="bentConnector3">
              <a:avLst>
                <a:gd name="adj1" fmla="val 50000"/>
              </a:avLst>
            </a:prstGeom>
            <a:noFill/>
            <a:ln w="9525" algn="ctr">
              <a:solidFill>
                <a:schemeClr val="tx1"/>
              </a:solidFill>
              <a:round/>
              <a:headEnd/>
              <a:tailEnd/>
            </a:ln>
            <a:extLst>
              <a:ext uri="{909E8E84-426E-40DD-AFC4-6F175D3DCCD1}">
                <a14:hiddenFill xmlns:a14="http://schemas.microsoft.com/office/drawing/2010/main">
                  <a:noFill/>
                </a14:hiddenFill>
              </a:ext>
            </a:extLst>
          </p:spPr>
        </p:cxnSp>
        <p:pic>
          <p:nvPicPr>
            <p:cNvPr id="14"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9069" y="3075406"/>
              <a:ext cx="370532" cy="359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pic>
          <p:nvPicPr>
            <p:cNvPr id="15"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1839" y="3095521"/>
              <a:ext cx="370532" cy="359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16" name="Freeform 177"/>
            <p:cNvSpPr>
              <a:spLocks/>
            </p:cNvSpPr>
            <p:nvPr/>
          </p:nvSpPr>
          <p:spPr bwMode="auto">
            <a:xfrm>
              <a:off x="3721369" y="2928259"/>
              <a:ext cx="345125" cy="512393"/>
            </a:xfrm>
            <a:custGeom>
              <a:avLst/>
              <a:gdLst>
                <a:gd name="T0" fmla="*/ 2147483646 w 276"/>
                <a:gd name="T1" fmla="*/ 0 h 484"/>
                <a:gd name="T2" fmla="*/ 2147483646 w 276"/>
                <a:gd name="T3" fmla="*/ 2147483646 h 484"/>
                <a:gd name="T4" fmla="*/ 0 w 276"/>
                <a:gd name="T5" fmla="*/ 2147483646 h 484"/>
                <a:gd name="T6" fmla="*/ 0 60000 65536"/>
                <a:gd name="T7" fmla="*/ 0 60000 65536"/>
                <a:gd name="T8" fmla="*/ 0 60000 65536"/>
                <a:gd name="T9" fmla="*/ 0 w 276"/>
                <a:gd name="T10" fmla="*/ 0 h 484"/>
                <a:gd name="T11" fmla="*/ 276 w 276"/>
                <a:gd name="T12" fmla="*/ 484 h 484"/>
              </a:gdLst>
              <a:ahLst/>
              <a:cxnLst>
                <a:cxn ang="T6">
                  <a:pos x="T0" y="T1"/>
                </a:cxn>
                <a:cxn ang="T7">
                  <a:pos x="T2" y="T3"/>
                </a:cxn>
                <a:cxn ang="T8">
                  <a:pos x="T4" y="T5"/>
                </a:cxn>
              </a:cxnLst>
              <a:rect l="T9" t="T10" r="T11" b="T12"/>
              <a:pathLst>
                <a:path w="276" h="484">
                  <a:moveTo>
                    <a:pt x="14" y="0"/>
                  </a:moveTo>
                  <a:lnTo>
                    <a:pt x="275" y="239"/>
                  </a:lnTo>
                  <a:lnTo>
                    <a:pt x="0" y="483"/>
                  </a:lnTo>
                </a:path>
              </a:pathLst>
            </a:custGeom>
            <a:noFill/>
            <a:ln w="12700" cap="rnd">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p>
              <a:endParaRPr lang="en-US" sz="1200"/>
            </a:p>
          </p:txBody>
        </p:sp>
        <p:sp>
          <p:nvSpPr>
            <p:cNvPr id="17" name="Line 178"/>
            <p:cNvSpPr>
              <a:spLocks noChangeShapeType="1"/>
            </p:cNvSpPr>
            <p:nvPr/>
          </p:nvSpPr>
          <p:spPr bwMode="auto">
            <a:xfrm flipV="1">
              <a:off x="4065436" y="3180215"/>
              <a:ext cx="449932" cy="9528"/>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sz="1200"/>
            </a:p>
          </p:txBody>
        </p:sp>
        <p:sp>
          <p:nvSpPr>
            <p:cNvPr id="18" name="Freeform 179"/>
            <p:cNvSpPr>
              <a:spLocks/>
            </p:cNvSpPr>
            <p:nvPr/>
          </p:nvSpPr>
          <p:spPr bwMode="auto">
            <a:xfrm>
              <a:off x="4515367" y="3139992"/>
              <a:ext cx="213850" cy="91045"/>
            </a:xfrm>
            <a:custGeom>
              <a:avLst/>
              <a:gdLst>
                <a:gd name="T0" fmla="*/ 0 w 171"/>
                <a:gd name="T1" fmla="*/ 0 h 86"/>
                <a:gd name="T2" fmla="*/ 2147483646 w 171"/>
                <a:gd name="T3" fmla="*/ 2147483646 h 86"/>
                <a:gd name="T4" fmla="*/ 0 w 171"/>
                <a:gd name="T5" fmla="*/ 2147483646 h 86"/>
                <a:gd name="T6" fmla="*/ 0 w 171"/>
                <a:gd name="T7" fmla="*/ 0 h 86"/>
                <a:gd name="T8" fmla="*/ 0 60000 65536"/>
                <a:gd name="T9" fmla="*/ 0 60000 65536"/>
                <a:gd name="T10" fmla="*/ 0 60000 65536"/>
                <a:gd name="T11" fmla="*/ 0 60000 65536"/>
                <a:gd name="T12" fmla="*/ 0 w 171"/>
                <a:gd name="T13" fmla="*/ 0 h 86"/>
                <a:gd name="T14" fmla="*/ 171 w 171"/>
                <a:gd name="T15" fmla="*/ 86 h 86"/>
              </a:gdLst>
              <a:ahLst/>
              <a:cxnLst>
                <a:cxn ang="T8">
                  <a:pos x="T0" y="T1"/>
                </a:cxn>
                <a:cxn ang="T9">
                  <a:pos x="T2" y="T3"/>
                </a:cxn>
                <a:cxn ang="T10">
                  <a:pos x="T4" y="T5"/>
                </a:cxn>
                <a:cxn ang="T11">
                  <a:pos x="T6" y="T7"/>
                </a:cxn>
              </a:cxnLst>
              <a:rect l="T12" t="T13" r="T14" b="T15"/>
              <a:pathLst>
                <a:path w="171" h="86">
                  <a:moveTo>
                    <a:pt x="0" y="0"/>
                  </a:moveTo>
                  <a:lnTo>
                    <a:pt x="170" y="43"/>
                  </a:lnTo>
                  <a:lnTo>
                    <a:pt x="0" y="85"/>
                  </a:lnTo>
                  <a:lnTo>
                    <a:pt x="0" y="0"/>
                  </a:lnTo>
                </a:path>
              </a:pathLst>
            </a:custGeom>
            <a:solidFill>
              <a:srgbClr val="FFFF00"/>
            </a:solidFill>
            <a:ln w="12700" cap="rnd">
              <a:solidFill>
                <a:schemeClr val="tx1"/>
              </a:solidFill>
              <a:round/>
              <a:headEnd/>
              <a:tailEnd/>
            </a:ln>
          </p:spPr>
          <p:txBody>
            <a:bodyPr/>
            <a:lstStyle/>
            <a:p>
              <a:endParaRPr lang="en-US" sz="1200"/>
            </a:p>
          </p:txBody>
        </p:sp>
        <p:sp>
          <p:nvSpPr>
            <p:cNvPr id="19" name="Rectangle 188"/>
            <p:cNvSpPr>
              <a:spLocks noChangeArrowheads="1"/>
            </p:cNvSpPr>
            <p:nvPr/>
          </p:nvSpPr>
          <p:spPr bwMode="auto">
            <a:xfrm>
              <a:off x="1404689" y="2857327"/>
              <a:ext cx="1041797" cy="209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1403" tIns="30701" rIns="61403" bIns="30701">
              <a:spAutoFit/>
            </a:bodyPr>
            <a:lstStyle/>
            <a:p>
              <a:pPr>
                <a:buFontTx/>
                <a:buNone/>
              </a:pPr>
              <a:r>
                <a:rPr lang="en-US" altLang="en-US" sz="1600" dirty="0">
                  <a:ea typeface="ヒラギノ角ゴ Pro W3"/>
                  <a:cs typeface="ヒラギノ角ゴ Pro W3"/>
                </a:rPr>
                <a:t>3. Hypothesize</a:t>
              </a:r>
            </a:p>
          </p:txBody>
        </p:sp>
        <p:sp>
          <p:nvSpPr>
            <p:cNvPr id="20" name="Rectangle 189"/>
            <p:cNvSpPr>
              <a:spLocks noChangeArrowheads="1"/>
            </p:cNvSpPr>
            <p:nvPr/>
          </p:nvSpPr>
          <p:spPr bwMode="auto">
            <a:xfrm>
              <a:off x="1448482" y="3187630"/>
              <a:ext cx="1669690" cy="209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1403" tIns="30701" rIns="61403" bIns="30701">
              <a:spAutoFit/>
            </a:bodyPr>
            <a:lstStyle/>
            <a:p>
              <a:pPr>
                <a:buFontTx/>
                <a:buNone/>
              </a:pPr>
              <a:r>
                <a:rPr lang="en-US" altLang="en-US" sz="1600" dirty="0">
                  <a:ea typeface="ヒラギノ角ゴ Pro W3"/>
                  <a:cs typeface="ヒラギノ角ゴ Pro W3"/>
                </a:rPr>
                <a:t>4. Verify the Hypotheses</a:t>
              </a:r>
            </a:p>
          </p:txBody>
        </p:sp>
        <p:sp>
          <p:nvSpPr>
            <p:cNvPr id="21" name="TextBox 20"/>
            <p:cNvSpPr txBox="1"/>
            <p:nvPr/>
          </p:nvSpPr>
          <p:spPr>
            <a:xfrm>
              <a:off x="5640727" y="3000249"/>
              <a:ext cx="507100" cy="439827"/>
            </a:xfrm>
            <a:prstGeom prst="rect">
              <a:avLst/>
            </a:prstGeom>
            <a:noFill/>
          </p:spPr>
          <p:txBody>
            <a:bodyPr>
              <a:spAutoFit/>
            </a:bodyPr>
            <a:lstStyle/>
            <a:p>
              <a:pPr eaLnBrk="1" hangingPunct="1">
                <a:buFont typeface="Wingdings" pitchFamily="2" charset="2"/>
                <a:buChar char="ü"/>
                <a:defRPr/>
              </a:pPr>
              <a:r>
                <a:rPr lang="en-US" sz="3600" dirty="0">
                  <a:solidFill>
                    <a:schemeClr val="accent4">
                      <a:lumMod val="75000"/>
                    </a:schemeClr>
                  </a:solidFill>
                </a:rPr>
                <a:t>.</a:t>
              </a:r>
            </a:p>
          </p:txBody>
        </p:sp>
        <p:pic>
          <p:nvPicPr>
            <p:cNvPr id="22" name="Picture 1" descr="GQLAD.tmp"/>
            <p:cNvPicPr>
              <a:picLocks/>
            </p:cNvPicPr>
            <p:nvPr/>
          </p:nvPicPr>
          <p:blipFill>
            <a:blip r:embed="rId5"/>
            <a:srcRect l="33134" t="49077" r="58110" b="44661"/>
            <a:stretch>
              <a:fillRect/>
            </a:stretch>
          </p:blipFill>
          <p:spPr bwMode="auto">
            <a:xfrm>
              <a:off x="6822198" y="3143169"/>
              <a:ext cx="450991" cy="333479"/>
            </a:xfrm>
            <a:prstGeom prst="rect">
              <a:avLst/>
            </a:prstGeom>
            <a:ln>
              <a:noFill/>
            </a:ln>
            <a:effectLst>
              <a:outerShdw blurRad="292100" dist="139700" dir="2700000" algn="tl" rotWithShape="0">
                <a:srgbClr val="333333">
                  <a:alpha val="65000"/>
                </a:srgbClr>
              </a:outerShdw>
            </a:effectLst>
          </p:spPr>
        </p:pic>
        <p:pic>
          <p:nvPicPr>
            <p:cNvPr id="23" name="Picture 1" descr="GQLAD.tmp"/>
            <p:cNvPicPr>
              <a:picLocks/>
            </p:cNvPicPr>
            <p:nvPr/>
          </p:nvPicPr>
          <p:blipFill>
            <a:blip r:embed="rId5"/>
            <a:srcRect l="33134" t="49077" r="58110" b="44661"/>
            <a:stretch>
              <a:fillRect/>
            </a:stretch>
          </p:blipFill>
          <p:spPr bwMode="auto">
            <a:xfrm>
              <a:off x="4740863" y="3095527"/>
              <a:ext cx="449932" cy="333479"/>
            </a:xfrm>
            <a:prstGeom prst="rect">
              <a:avLst/>
            </a:prstGeom>
            <a:ln>
              <a:noFill/>
            </a:ln>
            <a:effectLst>
              <a:outerShdw blurRad="292100" dist="139700" dir="2700000" algn="tl" rotWithShape="0">
                <a:srgbClr val="333333">
                  <a:alpha val="65000"/>
                </a:srgbClr>
              </a:outerShdw>
            </a:effectLst>
          </p:spPr>
        </p:pic>
        <p:pic>
          <p:nvPicPr>
            <p:cNvPr id="24"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40862" y="3762479"/>
              <a:ext cx="371591" cy="359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cxnSp>
          <p:nvCxnSpPr>
            <p:cNvPr id="25" name="Elbow Connector 24"/>
            <p:cNvCxnSpPr>
              <a:cxnSpLocks noChangeShapeType="1"/>
            </p:cNvCxnSpPr>
            <p:nvPr/>
          </p:nvCxnSpPr>
          <p:spPr bwMode="auto">
            <a:xfrm rot="5400000">
              <a:off x="5252725" y="3109817"/>
              <a:ext cx="327128" cy="978206"/>
            </a:xfrm>
            <a:prstGeom prst="bentConnector3">
              <a:avLst>
                <a:gd name="adj1" fmla="val 50000"/>
              </a:avLst>
            </a:prstGeom>
            <a:noFill/>
            <a:ln w="9525" algn="ctr">
              <a:solidFill>
                <a:schemeClr val="tx1"/>
              </a:solidFill>
              <a:round/>
              <a:headEnd/>
              <a:tailEnd/>
            </a:ln>
            <a:extLst>
              <a:ext uri="{909E8E84-426E-40DD-AFC4-6F175D3DCCD1}">
                <a14:hiddenFill xmlns:a14="http://schemas.microsoft.com/office/drawing/2010/main">
                  <a:noFill/>
                </a14:hiddenFill>
              </a:ext>
            </a:extLst>
          </p:spPr>
        </p:cxnSp>
        <p:pic>
          <p:nvPicPr>
            <p:cNvPr id="26"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5541" y="3762479"/>
              <a:ext cx="370532" cy="359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cxnSp>
          <p:nvCxnSpPr>
            <p:cNvPr id="27" name="Elbow Connector 26"/>
            <p:cNvCxnSpPr>
              <a:cxnSpLocks noChangeShapeType="1"/>
            </p:cNvCxnSpPr>
            <p:nvPr/>
          </p:nvCxnSpPr>
          <p:spPr bwMode="auto">
            <a:xfrm rot="16200000" flipH="1">
              <a:off x="6125064" y="3215681"/>
              <a:ext cx="327128" cy="766473"/>
            </a:xfrm>
            <a:prstGeom prst="bentConnector3">
              <a:avLst>
                <a:gd name="adj1" fmla="val 50000"/>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28" name="Line 180"/>
            <p:cNvSpPr>
              <a:spLocks noChangeShapeType="1"/>
            </p:cNvSpPr>
            <p:nvPr/>
          </p:nvSpPr>
          <p:spPr bwMode="auto">
            <a:xfrm>
              <a:off x="3953217" y="3892695"/>
              <a:ext cx="706129"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sz="1200"/>
            </a:p>
          </p:txBody>
        </p:sp>
        <p:sp>
          <p:nvSpPr>
            <p:cNvPr id="29" name="Freeform 181"/>
            <p:cNvSpPr>
              <a:spLocks/>
            </p:cNvSpPr>
            <p:nvPr/>
          </p:nvSpPr>
          <p:spPr bwMode="auto">
            <a:xfrm>
              <a:off x="4483607" y="3848238"/>
              <a:ext cx="213850" cy="91045"/>
            </a:xfrm>
            <a:custGeom>
              <a:avLst/>
              <a:gdLst>
                <a:gd name="T0" fmla="*/ 0 w 171"/>
                <a:gd name="T1" fmla="*/ 0 h 86"/>
                <a:gd name="T2" fmla="*/ 2147483646 w 171"/>
                <a:gd name="T3" fmla="*/ 2147483646 h 86"/>
                <a:gd name="T4" fmla="*/ 0 w 171"/>
                <a:gd name="T5" fmla="*/ 2147483646 h 86"/>
                <a:gd name="T6" fmla="*/ 0 w 171"/>
                <a:gd name="T7" fmla="*/ 0 h 86"/>
                <a:gd name="T8" fmla="*/ 0 60000 65536"/>
                <a:gd name="T9" fmla="*/ 0 60000 65536"/>
                <a:gd name="T10" fmla="*/ 0 60000 65536"/>
                <a:gd name="T11" fmla="*/ 0 60000 65536"/>
                <a:gd name="T12" fmla="*/ 0 w 171"/>
                <a:gd name="T13" fmla="*/ 0 h 86"/>
                <a:gd name="T14" fmla="*/ 171 w 171"/>
                <a:gd name="T15" fmla="*/ 86 h 86"/>
              </a:gdLst>
              <a:ahLst/>
              <a:cxnLst>
                <a:cxn ang="T8">
                  <a:pos x="T0" y="T1"/>
                </a:cxn>
                <a:cxn ang="T9">
                  <a:pos x="T2" y="T3"/>
                </a:cxn>
                <a:cxn ang="T10">
                  <a:pos x="T4" y="T5"/>
                </a:cxn>
                <a:cxn ang="T11">
                  <a:pos x="T6" y="T7"/>
                </a:cxn>
              </a:cxnLst>
              <a:rect l="T12" t="T13" r="T14" b="T15"/>
              <a:pathLst>
                <a:path w="171" h="86">
                  <a:moveTo>
                    <a:pt x="0" y="0"/>
                  </a:moveTo>
                  <a:lnTo>
                    <a:pt x="170" y="42"/>
                  </a:lnTo>
                  <a:lnTo>
                    <a:pt x="0" y="85"/>
                  </a:lnTo>
                  <a:lnTo>
                    <a:pt x="0" y="0"/>
                  </a:lnTo>
                </a:path>
              </a:pathLst>
            </a:custGeom>
            <a:solidFill>
              <a:srgbClr val="FFFF00"/>
            </a:solidFill>
            <a:ln w="12700" cap="rnd">
              <a:solidFill>
                <a:schemeClr val="tx1"/>
              </a:solidFill>
              <a:round/>
              <a:headEnd/>
              <a:tailEnd/>
            </a:ln>
          </p:spPr>
          <p:txBody>
            <a:bodyPr/>
            <a:lstStyle/>
            <a:p>
              <a:endParaRPr lang="en-US" sz="1200"/>
            </a:p>
          </p:txBody>
        </p:sp>
        <p:sp>
          <p:nvSpPr>
            <p:cNvPr id="30" name="Rectangle 190"/>
            <p:cNvSpPr>
              <a:spLocks noChangeArrowheads="1"/>
            </p:cNvSpPr>
            <p:nvPr/>
          </p:nvSpPr>
          <p:spPr bwMode="auto">
            <a:xfrm>
              <a:off x="1466273" y="3571921"/>
              <a:ext cx="1884369" cy="377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1403" tIns="30701" rIns="61403" bIns="30701">
              <a:spAutoFit/>
            </a:bodyPr>
            <a:lstStyle/>
            <a:p>
              <a:pPr>
                <a:buFontTx/>
                <a:buNone/>
              </a:pPr>
              <a:r>
                <a:rPr lang="en-US" altLang="en-US" sz="1600" dirty="0">
                  <a:ea typeface="ヒラギノ角ゴ Pro W3"/>
                  <a:cs typeface="ヒラギノ角ゴ Pro W3"/>
                </a:rPr>
                <a:t>5. Determine Physical Roots</a:t>
              </a:r>
            </a:p>
            <a:p>
              <a:pPr>
                <a:buFontTx/>
                <a:buNone/>
              </a:pPr>
              <a:r>
                <a:rPr lang="en-US" altLang="en-US" sz="1600" dirty="0">
                  <a:ea typeface="ヒラギノ角ゴ Pro W3"/>
                  <a:cs typeface="ヒラギノ角ゴ Pro W3"/>
                </a:rPr>
                <a:t>    and Verify</a:t>
              </a:r>
            </a:p>
          </p:txBody>
        </p:sp>
        <p:pic>
          <p:nvPicPr>
            <p:cNvPr id="31" name="Picture 1" descr="GQLAD.tmp"/>
            <p:cNvPicPr>
              <a:picLocks/>
            </p:cNvPicPr>
            <p:nvPr/>
          </p:nvPicPr>
          <p:blipFill>
            <a:blip r:embed="rId5"/>
            <a:srcRect l="33134" t="49077" r="58110" b="44661"/>
            <a:stretch>
              <a:fillRect/>
            </a:stretch>
          </p:blipFill>
          <p:spPr bwMode="auto">
            <a:xfrm>
              <a:off x="6428375" y="3762484"/>
              <a:ext cx="450991" cy="333479"/>
            </a:xfrm>
            <a:prstGeom prst="rect">
              <a:avLst/>
            </a:prstGeom>
            <a:ln>
              <a:noFill/>
            </a:ln>
            <a:effectLst>
              <a:outerShdw blurRad="292100" dist="139700" dir="2700000" algn="tl" rotWithShape="0">
                <a:srgbClr val="333333">
                  <a:alpha val="65000"/>
                </a:srgbClr>
              </a:outerShdw>
            </a:effectLst>
          </p:spPr>
        </p:pic>
        <p:pic>
          <p:nvPicPr>
            <p:cNvPr id="32"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34822" y="4286518"/>
              <a:ext cx="370532" cy="359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pic>
          <p:nvPicPr>
            <p:cNvPr id="33"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0181" y="4286518"/>
              <a:ext cx="370532" cy="359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pic>
          <p:nvPicPr>
            <p:cNvPr id="34" name="Picture 1" descr="GQLAD.tmp"/>
            <p:cNvPicPr>
              <a:picLocks/>
            </p:cNvPicPr>
            <p:nvPr/>
          </p:nvPicPr>
          <p:blipFill>
            <a:blip r:embed="rId5"/>
            <a:srcRect l="33134" t="49077" r="58110" b="44661"/>
            <a:stretch>
              <a:fillRect/>
            </a:stretch>
          </p:blipFill>
          <p:spPr bwMode="auto">
            <a:xfrm>
              <a:off x="5303015" y="4286526"/>
              <a:ext cx="450991" cy="333479"/>
            </a:xfrm>
            <a:prstGeom prst="rect">
              <a:avLst/>
            </a:prstGeom>
            <a:ln>
              <a:noFill/>
            </a:ln>
            <a:effectLst>
              <a:outerShdw blurRad="292100" dist="139700" dir="2700000" algn="tl" rotWithShape="0">
                <a:srgbClr val="333333">
                  <a:alpha val="65000"/>
                </a:srgbClr>
              </a:outerShdw>
            </a:effectLst>
          </p:spPr>
        </p:pic>
        <p:cxnSp>
          <p:nvCxnSpPr>
            <p:cNvPr id="35" name="Shape 75"/>
            <p:cNvCxnSpPr>
              <a:cxnSpLocks noChangeShapeType="1"/>
            </p:cNvCxnSpPr>
            <p:nvPr/>
          </p:nvCxnSpPr>
          <p:spPr bwMode="auto">
            <a:xfrm rot="16200000" flipV="1">
              <a:off x="5154801" y="3894817"/>
              <a:ext cx="164093" cy="619318"/>
            </a:xfrm>
            <a:prstGeom prst="bentConnector3">
              <a:avLst>
                <a:gd name="adj1" fmla="val 50000"/>
              </a:avLst>
            </a:prstGeom>
            <a:noFill/>
            <a:ln w="9525" algn="ctr">
              <a:solidFill>
                <a:schemeClr val="tx1"/>
              </a:solidFill>
              <a:round/>
              <a:headEnd/>
              <a:tailEnd/>
            </a:ln>
            <a:extLst>
              <a:ext uri="{909E8E84-426E-40DD-AFC4-6F175D3DCCD1}">
                <a14:hiddenFill xmlns:a14="http://schemas.microsoft.com/office/drawing/2010/main">
                  <a:noFill/>
                </a14:hiddenFill>
              </a:ext>
            </a:extLst>
          </p:spPr>
        </p:cxnSp>
        <p:cxnSp>
          <p:nvCxnSpPr>
            <p:cNvPr id="36" name="Elbow Connector 35"/>
            <p:cNvCxnSpPr>
              <a:cxnSpLocks noChangeShapeType="1"/>
            </p:cNvCxnSpPr>
            <p:nvPr/>
          </p:nvCxnSpPr>
          <p:spPr bwMode="auto">
            <a:xfrm rot="5400000">
              <a:off x="4592122" y="3951455"/>
              <a:ext cx="164093" cy="506042"/>
            </a:xfrm>
            <a:prstGeom prst="bentConnector3">
              <a:avLst>
                <a:gd name="adj1" fmla="val 50000"/>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37" name="TextBox 36"/>
            <p:cNvSpPr txBox="1"/>
            <p:nvPr/>
          </p:nvSpPr>
          <p:spPr>
            <a:xfrm>
              <a:off x="4177654" y="4143606"/>
              <a:ext cx="507100" cy="439827"/>
            </a:xfrm>
            <a:prstGeom prst="rect">
              <a:avLst/>
            </a:prstGeom>
            <a:noFill/>
          </p:spPr>
          <p:txBody>
            <a:bodyPr>
              <a:spAutoFit/>
            </a:bodyPr>
            <a:lstStyle/>
            <a:p>
              <a:pPr eaLnBrk="1" hangingPunct="1">
                <a:buFont typeface="Wingdings" pitchFamily="2" charset="2"/>
                <a:buChar char="ü"/>
                <a:defRPr/>
              </a:pPr>
              <a:r>
                <a:rPr lang="en-US" sz="3600" dirty="0">
                  <a:solidFill>
                    <a:schemeClr val="accent4">
                      <a:lumMod val="75000"/>
                    </a:schemeClr>
                  </a:solidFill>
                </a:rPr>
                <a:t>.</a:t>
              </a:r>
            </a:p>
          </p:txBody>
        </p:sp>
        <p:cxnSp>
          <p:nvCxnSpPr>
            <p:cNvPr id="38" name="Elbow Connector 37"/>
            <p:cNvCxnSpPr>
              <a:cxnSpLocks noChangeShapeType="1"/>
            </p:cNvCxnSpPr>
            <p:nvPr/>
          </p:nvCxnSpPr>
          <p:spPr bwMode="auto">
            <a:xfrm rot="16200000" flipH="1">
              <a:off x="5815407" y="2985420"/>
              <a:ext cx="170444" cy="9528"/>
            </a:xfrm>
            <a:prstGeom prst="bentConnector3">
              <a:avLst>
                <a:gd name="adj1" fmla="val 50000"/>
              </a:avLst>
            </a:prstGeom>
            <a:noFill/>
            <a:ln w="9525" algn="ctr">
              <a:solidFill>
                <a:schemeClr val="tx1"/>
              </a:solidFill>
              <a:round/>
              <a:headEnd/>
              <a:tailEnd/>
            </a:ln>
            <a:extLst>
              <a:ext uri="{909E8E84-426E-40DD-AFC4-6F175D3DCCD1}">
                <a14:hiddenFill xmlns:a14="http://schemas.microsoft.com/office/drawing/2010/main">
                  <a:noFill/>
                </a14:hiddenFill>
              </a:ext>
            </a:extLst>
          </p:spPr>
        </p:cxnSp>
        <p:cxnSp>
          <p:nvCxnSpPr>
            <p:cNvPr id="39" name="Elbow Connector 38"/>
            <p:cNvCxnSpPr>
              <a:cxnSpLocks noChangeShapeType="1"/>
            </p:cNvCxnSpPr>
            <p:nvPr/>
          </p:nvCxnSpPr>
          <p:spPr bwMode="auto">
            <a:xfrm rot="16200000" flipH="1">
              <a:off x="6370678" y="2430155"/>
              <a:ext cx="190559" cy="1140182"/>
            </a:xfrm>
            <a:prstGeom prst="bentConnector3">
              <a:avLst>
                <a:gd name="adj1" fmla="val 50000"/>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40" name="TextBox 39"/>
            <p:cNvSpPr txBox="1"/>
            <p:nvPr/>
          </p:nvSpPr>
          <p:spPr>
            <a:xfrm>
              <a:off x="4684752" y="3667207"/>
              <a:ext cx="506042" cy="439827"/>
            </a:xfrm>
            <a:prstGeom prst="rect">
              <a:avLst/>
            </a:prstGeom>
            <a:noFill/>
          </p:spPr>
          <p:txBody>
            <a:bodyPr>
              <a:spAutoFit/>
            </a:bodyPr>
            <a:lstStyle/>
            <a:p>
              <a:pPr eaLnBrk="1" hangingPunct="1">
                <a:buFont typeface="Wingdings" pitchFamily="2" charset="2"/>
                <a:buChar char="ü"/>
                <a:defRPr/>
              </a:pPr>
              <a:r>
                <a:rPr lang="en-US" sz="3600" dirty="0">
                  <a:solidFill>
                    <a:schemeClr val="accent4">
                      <a:lumMod val="75000"/>
                    </a:schemeClr>
                  </a:solidFill>
                </a:rPr>
                <a:t>.</a:t>
              </a:r>
            </a:p>
          </p:txBody>
        </p:sp>
        <p:pic>
          <p:nvPicPr>
            <p:cNvPr id="41" name="Picture 4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40864" y="3752951"/>
              <a:ext cx="393823" cy="3610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42" name="Line 182"/>
            <p:cNvSpPr>
              <a:spLocks noChangeShapeType="1"/>
            </p:cNvSpPr>
            <p:nvPr/>
          </p:nvSpPr>
          <p:spPr bwMode="auto">
            <a:xfrm>
              <a:off x="3390008" y="4431555"/>
              <a:ext cx="730478"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sz="1200"/>
            </a:p>
          </p:txBody>
        </p:sp>
        <p:sp>
          <p:nvSpPr>
            <p:cNvPr id="43" name="Freeform 183"/>
            <p:cNvSpPr>
              <a:spLocks/>
            </p:cNvSpPr>
            <p:nvPr/>
          </p:nvSpPr>
          <p:spPr bwMode="auto">
            <a:xfrm>
              <a:off x="3945806" y="4386039"/>
              <a:ext cx="213850" cy="91045"/>
            </a:xfrm>
            <a:custGeom>
              <a:avLst/>
              <a:gdLst>
                <a:gd name="T0" fmla="*/ 0 w 171"/>
                <a:gd name="T1" fmla="*/ 0 h 86"/>
                <a:gd name="T2" fmla="*/ 2147483646 w 171"/>
                <a:gd name="T3" fmla="*/ 2147483646 h 86"/>
                <a:gd name="T4" fmla="*/ 0 w 171"/>
                <a:gd name="T5" fmla="*/ 2147483646 h 86"/>
                <a:gd name="T6" fmla="*/ 0 w 171"/>
                <a:gd name="T7" fmla="*/ 0 h 86"/>
                <a:gd name="T8" fmla="*/ 0 60000 65536"/>
                <a:gd name="T9" fmla="*/ 0 60000 65536"/>
                <a:gd name="T10" fmla="*/ 0 60000 65536"/>
                <a:gd name="T11" fmla="*/ 0 60000 65536"/>
                <a:gd name="T12" fmla="*/ 0 w 171"/>
                <a:gd name="T13" fmla="*/ 0 h 86"/>
                <a:gd name="T14" fmla="*/ 171 w 171"/>
                <a:gd name="T15" fmla="*/ 86 h 86"/>
              </a:gdLst>
              <a:ahLst/>
              <a:cxnLst>
                <a:cxn ang="T8">
                  <a:pos x="T0" y="T1"/>
                </a:cxn>
                <a:cxn ang="T9">
                  <a:pos x="T2" y="T3"/>
                </a:cxn>
                <a:cxn ang="T10">
                  <a:pos x="T4" y="T5"/>
                </a:cxn>
                <a:cxn ang="T11">
                  <a:pos x="T6" y="T7"/>
                </a:cxn>
              </a:cxnLst>
              <a:rect l="T12" t="T13" r="T14" b="T15"/>
              <a:pathLst>
                <a:path w="171" h="86">
                  <a:moveTo>
                    <a:pt x="0" y="0"/>
                  </a:moveTo>
                  <a:lnTo>
                    <a:pt x="170" y="43"/>
                  </a:lnTo>
                  <a:lnTo>
                    <a:pt x="0" y="85"/>
                  </a:lnTo>
                  <a:lnTo>
                    <a:pt x="0" y="0"/>
                  </a:lnTo>
                </a:path>
              </a:pathLst>
            </a:custGeom>
            <a:solidFill>
              <a:srgbClr val="FFFF00"/>
            </a:solidFill>
            <a:ln w="12700" cap="rnd">
              <a:solidFill>
                <a:schemeClr val="tx1"/>
              </a:solidFill>
              <a:round/>
              <a:headEnd/>
              <a:tailEnd/>
            </a:ln>
          </p:spPr>
          <p:txBody>
            <a:bodyPr/>
            <a:lstStyle/>
            <a:p>
              <a:endParaRPr lang="en-US" sz="1200"/>
            </a:p>
          </p:txBody>
        </p:sp>
        <p:sp>
          <p:nvSpPr>
            <p:cNvPr id="44" name="Rectangle 192"/>
            <p:cNvSpPr>
              <a:spLocks noChangeArrowheads="1"/>
            </p:cNvSpPr>
            <p:nvPr/>
          </p:nvSpPr>
          <p:spPr bwMode="auto">
            <a:xfrm>
              <a:off x="1433288" y="4143598"/>
              <a:ext cx="1844305" cy="377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1403" tIns="30701" rIns="61403" bIns="30701">
              <a:spAutoFit/>
            </a:bodyPr>
            <a:lstStyle/>
            <a:p>
              <a:pPr>
                <a:buFontTx/>
                <a:buNone/>
              </a:pPr>
              <a:r>
                <a:rPr lang="en-US" altLang="en-US" sz="1600" dirty="0">
                  <a:ea typeface="ヒラギノ角ゴ Pro W3"/>
                  <a:cs typeface="ヒラギノ角ゴ Pro W3"/>
                </a:rPr>
                <a:t>6. Determine Human Roots</a:t>
              </a:r>
            </a:p>
            <a:p>
              <a:pPr>
                <a:buFontTx/>
                <a:buNone/>
              </a:pPr>
              <a:r>
                <a:rPr lang="en-US" altLang="en-US" sz="1600" dirty="0">
                  <a:ea typeface="ヒラギノ角ゴ Pro W3"/>
                  <a:cs typeface="ヒラギノ角ゴ Pro W3"/>
                </a:rPr>
                <a:t>    and Verify</a:t>
              </a:r>
            </a:p>
          </p:txBody>
        </p:sp>
        <p:pic>
          <p:nvPicPr>
            <p:cNvPr id="45" name="Picture 4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34817" y="4286519"/>
              <a:ext cx="396999" cy="350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46" name="Line 184"/>
            <p:cNvSpPr>
              <a:spLocks noChangeShapeType="1"/>
            </p:cNvSpPr>
            <p:nvPr/>
          </p:nvSpPr>
          <p:spPr bwMode="auto">
            <a:xfrm>
              <a:off x="3109457" y="5193793"/>
              <a:ext cx="748476"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sz="1200"/>
            </a:p>
          </p:txBody>
        </p:sp>
        <p:sp>
          <p:nvSpPr>
            <p:cNvPr id="47" name="Rectangle 191"/>
            <p:cNvSpPr>
              <a:spLocks noChangeArrowheads="1"/>
            </p:cNvSpPr>
            <p:nvPr/>
          </p:nvSpPr>
          <p:spPr bwMode="auto">
            <a:xfrm>
              <a:off x="1435190" y="4807386"/>
              <a:ext cx="1783938" cy="209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1403" tIns="30701" rIns="61403" bIns="30701">
              <a:spAutoFit/>
            </a:bodyPr>
            <a:lstStyle/>
            <a:p>
              <a:pPr>
                <a:buFontTx/>
                <a:buNone/>
              </a:pPr>
              <a:r>
                <a:rPr lang="en-US" altLang="en-US" sz="1600" dirty="0">
                  <a:ea typeface="ヒラギノ角ゴ Pro W3"/>
                  <a:cs typeface="ヒラギノ角ゴ Pro W3"/>
                </a:rPr>
                <a:t>7. Determine Latent Roots</a:t>
              </a:r>
            </a:p>
          </p:txBody>
        </p:sp>
        <p:grpSp>
          <p:nvGrpSpPr>
            <p:cNvPr id="48" name="Group 47"/>
            <p:cNvGrpSpPr>
              <a:grpSpLocks/>
            </p:cNvGrpSpPr>
            <p:nvPr/>
          </p:nvGrpSpPr>
          <p:grpSpPr bwMode="auto">
            <a:xfrm>
              <a:off x="3683258" y="4646471"/>
              <a:ext cx="1789142" cy="794480"/>
              <a:chOff x="3616051" y="5254628"/>
              <a:chExt cx="2385692" cy="1191346"/>
            </a:xfrm>
          </p:grpSpPr>
          <p:pic>
            <p:nvPicPr>
              <p:cNvPr id="49"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1133" y="5857875"/>
                <a:ext cx="495144"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pic>
            <p:nvPicPr>
              <p:cNvPr id="50"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1568" y="5857875"/>
                <a:ext cx="495144"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cxnSp>
            <p:nvCxnSpPr>
              <p:cNvPr id="51" name="Shape 75"/>
              <p:cNvCxnSpPr>
                <a:cxnSpLocks noChangeShapeType="1"/>
              </p:cNvCxnSpPr>
              <p:nvPr/>
            </p:nvCxnSpPr>
            <p:spPr bwMode="auto">
              <a:xfrm rot="16200000" flipV="1">
                <a:off x="4823197" y="5031100"/>
                <a:ext cx="603250" cy="1050305"/>
              </a:xfrm>
              <a:prstGeom prst="bentConnector3">
                <a:avLst>
                  <a:gd name="adj1" fmla="val 50000"/>
                </a:avLst>
              </a:prstGeom>
              <a:noFill/>
              <a:ln w="9525" algn="ctr">
                <a:solidFill>
                  <a:schemeClr val="tx1"/>
                </a:solidFill>
                <a:round/>
                <a:headEnd/>
                <a:tailEnd/>
              </a:ln>
              <a:extLst>
                <a:ext uri="{909E8E84-426E-40DD-AFC4-6F175D3DCCD1}">
                  <a14:hiddenFill xmlns:a14="http://schemas.microsoft.com/office/drawing/2010/main">
                    <a:noFill/>
                  </a14:hiddenFill>
                </a:ext>
              </a:extLst>
            </p:spPr>
          </p:cxnSp>
          <p:cxnSp>
            <p:nvCxnSpPr>
              <p:cNvPr id="52" name="Elbow Connector 97"/>
              <p:cNvCxnSpPr>
                <a:cxnSpLocks noChangeShapeType="1"/>
              </p:cNvCxnSpPr>
              <p:nvPr/>
            </p:nvCxnSpPr>
            <p:spPr bwMode="auto">
              <a:xfrm rot="5400000">
                <a:off x="4072979" y="5331187"/>
                <a:ext cx="603250" cy="450131"/>
              </a:xfrm>
              <a:prstGeom prst="bentConnector3">
                <a:avLst>
                  <a:gd name="adj1" fmla="val 50000"/>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53" name="TextBox 52"/>
              <p:cNvSpPr txBox="1"/>
              <p:nvPr/>
            </p:nvSpPr>
            <p:spPr>
              <a:xfrm>
                <a:off x="5252156" y="5715003"/>
                <a:ext cx="674771" cy="659532"/>
              </a:xfrm>
              <a:prstGeom prst="rect">
                <a:avLst/>
              </a:prstGeom>
              <a:noFill/>
            </p:spPr>
            <p:txBody>
              <a:bodyPr>
                <a:spAutoFit/>
              </a:bodyPr>
              <a:lstStyle/>
              <a:p>
                <a:pPr eaLnBrk="1" hangingPunct="1">
                  <a:buFont typeface="Wingdings" pitchFamily="2" charset="2"/>
                  <a:buChar char="ü"/>
                  <a:defRPr/>
                </a:pPr>
                <a:r>
                  <a:rPr lang="en-US" sz="3600" dirty="0">
                    <a:solidFill>
                      <a:schemeClr val="accent4">
                        <a:lumMod val="75000"/>
                      </a:schemeClr>
                    </a:solidFill>
                  </a:rPr>
                  <a:t>.</a:t>
                </a:r>
              </a:p>
            </p:txBody>
          </p:sp>
          <p:sp>
            <p:nvSpPr>
              <p:cNvPr id="54" name="TextBox 53"/>
              <p:cNvSpPr txBox="1"/>
              <p:nvPr/>
            </p:nvSpPr>
            <p:spPr>
              <a:xfrm>
                <a:off x="3826389" y="5786442"/>
                <a:ext cx="674771" cy="659532"/>
              </a:xfrm>
              <a:prstGeom prst="rect">
                <a:avLst/>
              </a:prstGeom>
              <a:noFill/>
            </p:spPr>
            <p:txBody>
              <a:bodyPr>
                <a:spAutoFit/>
              </a:bodyPr>
              <a:lstStyle/>
              <a:p>
                <a:pPr eaLnBrk="1" hangingPunct="1">
                  <a:buFont typeface="Wingdings" pitchFamily="2" charset="2"/>
                  <a:buChar char="ü"/>
                  <a:defRPr/>
                </a:pPr>
                <a:r>
                  <a:rPr lang="en-US" sz="3600" dirty="0">
                    <a:solidFill>
                      <a:schemeClr val="accent4">
                        <a:lumMod val="75000"/>
                      </a:schemeClr>
                    </a:solidFill>
                  </a:rPr>
                  <a:t>.</a:t>
                </a:r>
              </a:p>
            </p:txBody>
          </p:sp>
          <p:sp>
            <p:nvSpPr>
              <p:cNvPr id="55" name="Freeform 185"/>
              <p:cNvSpPr>
                <a:spLocks/>
              </p:cNvSpPr>
              <p:nvPr/>
            </p:nvSpPr>
            <p:spPr bwMode="auto">
              <a:xfrm>
                <a:off x="3616051" y="6007103"/>
                <a:ext cx="285082" cy="136525"/>
              </a:xfrm>
              <a:custGeom>
                <a:avLst/>
                <a:gdLst>
                  <a:gd name="T0" fmla="*/ 0 w 171"/>
                  <a:gd name="T1" fmla="*/ 0 h 86"/>
                  <a:gd name="T2" fmla="*/ 2147483646 w 171"/>
                  <a:gd name="T3" fmla="*/ 2147483646 h 86"/>
                  <a:gd name="T4" fmla="*/ 0 w 171"/>
                  <a:gd name="T5" fmla="*/ 2147483646 h 86"/>
                  <a:gd name="T6" fmla="*/ 0 w 171"/>
                  <a:gd name="T7" fmla="*/ 0 h 86"/>
                  <a:gd name="T8" fmla="*/ 0 60000 65536"/>
                  <a:gd name="T9" fmla="*/ 0 60000 65536"/>
                  <a:gd name="T10" fmla="*/ 0 60000 65536"/>
                  <a:gd name="T11" fmla="*/ 0 60000 65536"/>
                  <a:gd name="T12" fmla="*/ 0 w 171"/>
                  <a:gd name="T13" fmla="*/ 0 h 86"/>
                  <a:gd name="T14" fmla="*/ 171 w 171"/>
                  <a:gd name="T15" fmla="*/ 86 h 86"/>
                </a:gdLst>
                <a:ahLst/>
                <a:cxnLst>
                  <a:cxn ang="T8">
                    <a:pos x="T0" y="T1"/>
                  </a:cxn>
                  <a:cxn ang="T9">
                    <a:pos x="T2" y="T3"/>
                  </a:cxn>
                  <a:cxn ang="T10">
                    <a:pos x="T4" y="T5"/>
                  </a:cxn>
                  <a:cxn ang="T11">
                    <a:pos x="T6" y="T7"/>
                  </a:cxn>
                </a:cxnLst>
                <a:rect l="T12" t="T13" r="T14" b="T15"/>
                <a:pathLst>
                  <a:path w="171" h="86">
                    <a:moveTo>
                      <a:pt x="0" y="0"/>
                    </a:moveTo>
                    <a:lnTo>
                      <a:pt x="170" y="43"/>
                    </a:lnTo>
                    <a:lnTo>
                      <a:pt x="0" y="85"/>
                    </a:lnTo>
                    <a:lnTo>
                      <a:pt x="0" y="0"/>
                    </a:lnTo>
                  </a:path>
                </a:pathLst>
              </a:custGeom>
              <a:solidFill>
                <a:srgbClr val="FFFF00"/>
              </a:solidFill>
              <a:ln w="12700" cap="rnd">
                <a:solidFill>
                  <a:schemeClr val="tx1"/>
                </a:solidFill>
                <a:round/>
                <a:headEnd/>
                <a:tailEnd/>
              </a:ln>
            </p:spPr>
            <p:txBody>
              <a:bodyPr/>
              <a:lstStyle/>
              <a:p>
                <a:endParaRPr lang="en-US" sz="1200"/>
              </a:p>
            </p:txBody>
          </p:sp>
          <p:pic>
            <p:nvPicPr>
              <p:cNvPr id="56" name="Picture 4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326547" y="5786441"/>
                <a:ext cx="675196" cy="64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pic>
            <p:nvPicPr>
              <p:cNvPr id="57" name="Picture 4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26113" y="5786441"/>
                <a:ext cx="675196" cy="64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grpSp>
        <p:sp>
          <p:nvSpPr>
            <p:cNvPr id="58" name="Text Box 11"/>
            <p:cNvSpPr txBox="1">
              <a:spLocks noChangeArrowheads="1"/>
            </p:cNvSpPr>
            <p:nvPr/>
          </p:nvSpPr>
          <p:spPr bwMode="auto">
            <a:xfrm>
              <a:off x="6338915" y="2643674"/>
              <a:ext cx="1079833" cy="230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lnSpc>
                  <a:spcPct val="85000"/>
                </a:lnSpc>
                <a:spcBef>
                  <a:spcPct val="50000"/>
                </a:spcBef>
                <a:buChar char="•"/>
                <a:defRPr sz="3200">
                  <a:solidFill>
                    <a:srgbClr val="003366"/>
                  </a:solidFill>
                  <a:latin typeface="Verdana" panose="020B0604030504040204" pitchFamily="34" charset="0"/>
                  <a:ea typeface="ヒラギノ角ゴ Pro W3"/>
                  <a:cs typeface="ヒラギノ角ゴ Pro W3"/>
                </a:defRPr>
              </a:lvl1pPr>
              <a:lvl2pPr marL="742950" indent="-285750">
                <a:lnSpc>
                  <a:spcPct val="85000"/>
                </a:lnSpc>
                <a:spcBef>
                  <a:spcPct val="50000"/>
                </a:spcBef>
                <a:buChar char="–"/>
                <a:defRPr sz="2800">
                  <a:solidFill>
                    <a:schemeClr val="tx1"/>
                  </a:solidFill>
                  <a:latin typeface="Verdana" panose="020B0604030504040204" pitchFamily="34" charset="0"/>
                  <a:ea typeface="ヒラギノ角ゴ Pro W3"/>
                  <a:cs typeface="ヒラギノ角ゴ Pro W3"/>
                </a:defRPr>
              </a:lvl2pPr>
              <a:lvl3pPr marL="1143000" indent="-228600">
                <a:lnSpc>
                  <a:spcPct val="85000"/>
                </a:lnSpc>
                <a:spcBef>
                  <a:spcPct val="50000"/>
                </a:spcBef>
                <a:buChar char="•"/>
                <a:defRPr sz="2400">
                  <a:solidFill>
                    <a:schemeClr val="tx1"/>
                  </a:solidFill>
                  <a:latin typeface="Verdana" panose="020B0604030504040204" pitchFamily="34" charset="0"/>
                  <a:ea typeface="ヒラギノ角ゴ Pro W3"/>
                  <a:cs typeface="ヒラギノ角ゴ Pro W3"/>
                </a:defRPr>
              </a:lvl3pPr>
              <a:lvl4pPr marL="16002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4pPr>
              <a:lvl5pPr marL="20574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5pPr>
              <a:lvl6pPr marL="25146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6pPr>
              <a:lvl7pPr marL="29718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7pPr>
              <a:lvl8pPr marL="34290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8pPr>
              <a:lvl9pPr marL="38862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9pPr>
            </a:lstStyle>
            <a:p>
              <a:pPr algn="ctr">
                <a:lnSpc>
                  <a:spcPct val="100000"/>
                </a:lnSpc>
                <a:buFontTx/>
                <a:buNone/>
              </a:pPr>
              <a:r>
                <a:rPr lang="en-US" altLang="en-US" sz="1600">
                  <a:solidFill>
                    <a:srgbClr val="0070C0"/>
                  </a:solidFill>
                  <a:cs typeface="Arial" panose="020B0604020202020204" pitchFamily="34" charset="0"/>
                </a:rPr>
                <a:t>How Could?</a:t>
              </a:r>
            </a:p>
          </p:txBody>
        </p:sp>
        <p:sp>
          <p:nvSpPr>
            <p:cNvPr id="59" name="Text Box 11"/>
            <p:cNvSpPr txBox="1">
              <a:spLocks noChangeArrowheads="1"/>
            </p:cNvSpPr>
            <p:nvPr/>
          </p:nvSpPr>
          <p:spPr bwMode="auto">
            <a:xfrm>
              <a:off x="7326624" y="3396575"/>
              <a:ext cx="729463" cy="167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lnSpc>
                  <a:spcPct val="85000"/>
                </a:lnSpc>
                <a:spcBef>
                  <a:spcPct val="50000"/>
                </a:spcBef>
                <a:buChar char="•"/>
                <a:defRPr sz="3200">
                  <a:solidFill>
                    <a:srgbClr val="003366"/>
                  </a:solidFill>
                  <a:latin typeface="Verdana" panose="020B0604030504040204" pitchFamily="34" charset="0"/>
                  <a:ea typeface="ヒラギノ角ゴ Pro W3"/>
                  <a:cs typeface="ヒラギノ角ゴ Pro W3"/>
                </a:defRPr>
              </a:lvl1pPr>
              <a:lvl2pPr marL="742950" indent="-285750">
                <a:lnSpc>
                  <a:spcPct val="85000"/>
                </a:lnSpc>
                <a:spcBef>
                  <a:spcPct val="50000"/>
                </a:spcBef>
                <a:buChar char="–"/>
                <a:defRPr sz="2800">
                  <a:solidFill>
                    <a:schemeClr val="tx1"/>
                  </a:solidFill>
                  <a:latin typeface="Verdana" panose="020B0604030504040204" pitchFamily="34" charset="0"/>
                  <a:ea typeface="ヒラギノ角ゴ Pro W3"/>
                  <a:cs typeface="ヒラギノ角ゴ Pro W3"/>
                </a:defRPr>
              </a:lvl2pPr>
              <a:lvl3pPr marL="1143000" indent="-228600">
                <a:lnSpc>
                  <a:spcPct val="85000"/>
                </a:lnSpc>
                <a:spcBef>
                  <a:spcPct val="50000"/>
                </a:spcBef>
                <a:buChar char="•"/>
                <a:defRPr sz="2400">
                  <a:solidFill>
                    <a:schemeClr val="tx1"/>
                  </a:solidFill>
                  <a:latin typeface="Verdana" panose="020B0604030504040204" pitchFamily="34" charset="0"/>
                  <a:ea typeface="ヒラギノ角ゴ Pro W3"/>
                  <a:cs typeface="ヒラギノ角ゴ Pro W3"/>
                </a:defRPr>
              </a:lvl3pPr>
              <a:lvl4pPr marL="16002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4pPr>
              <a:lvl5pPr marL="20574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5pPr>
              <a:lvl6pPr marL="25146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6pPr>
              <a:lvl7pPr marL="29718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7pPr>
              <a:lvl8pPr marL="34290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8pPr>
              <a:lvl9pPr marL="38862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9pPr>
            </a:lstStyle>
            <a:p>
              <a:pPr algn="ctr">
                <a:lnSpc>
                  <a:spcPct val="100000"/>
                </a:lnSpc>
                <a:buFontTx/>
                <a:buNone/>
              </a:pPr>
              <a:r>
                <a:rPr lang="en-US" altLang="en-US" sz="1000">
                  <a:solidFill>
                    <a:srgbClr val="0070C0"/>
                  </a:solidFill>
                  <a:cs typeface="Arial" panose="020B0604020202020204" pitchFamily="34" charset="0"/>
                </a:rPr>
                <a:t>How Could?</a:t>
              </a:r>
            </a:p>
          </p:txBody>
        </p:sp>
        <p:sp>
          <p:nvSpPr>
            <p:cNvPr id="60" name="Text Box 11"/>
            <p:cNvSpPr txBox="1">
              <a:spLocks noChangeArrowheads="1"/>
            </p:cNvSpPr>
            <p:nvPr/>
          </p:nvSpPr>
          <p:spPr bwMode="auto">
            <a:xfrm>
              <a:off x="6858165" y="4253565"/>
              <a:ext cx="729463" cy="167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lnSpc>
                  <a:spcPct val="85000"/>
                </a:lnSpc>
                <a:spcBef>
                  <a:spcPct val="50000"/>
                </a:spcBef>
                <a:buChar char="•"/>
                <a:defRPr sz="3200">
                  <a:solidFill>
                    <a:srgbClr val="003366"/>
                  </a:solidFill>
                  <a:latin typeface="Verdana" panose="020B0604030504040204" pitchFamily="34" charset="0"/>
                  <a:ea typeface="ヒラギノ角ゴ Pro W3"/>
                  <a:cs typeface="ヒラギノ角ゴ Pro W3"/>
                </a:defRPr>
              </a:lvl1pPr>
              <a:lvl2pPr marL="742950" indent="-285750">
                <a:lnSpc>
                  <a:spcPct val="85000"/>
                </a:lnSpc>
                <a:spcBef>
                  <a:spcPct val="50000"/>
                </a:spcBef>
                <a:buChar char="–"/>
                <a:defRPr sz="2800">
                  <a:solidFill>
                    <a:schemeClr val="tx1"/>
                  </a:solidFill>
                  <a:latin typeface="Verdana" panose="020B0604030504040204" pitchFamily="34" charset="0"/>
                  <a:ea typeface="ヒラギノ角ゴ Pro W3"/>
                  <a:cs typeface="ヒラギノ角ゴ Pro W3"/>
                </a:defRPr>
              </a:lvl2pPr>
              <a:lvl3pPr marL="1143000" indent="-228600">
                <a:lnSpc>
                  <a:spcPct val="85000"/>
                </a:lnSpc>
                <a:spcBef>
                  <a:spcPct val="50000"/>
                </a:spcBef>
                <a:buChar char="•"/>
                <a:defRPr sz="2400">
                  <a:solidFill>
                    <a:schemeClr val="tx1"/>
                  </a:solidFill>
                  <a:latin typeface="Verdana" panose="020B0604030504040204" pitchFamily="34" charset="0"/>
                  <a:ea typeface="ヒラギノ角ゴ Pro W3"/>
                  <a:cs typeface="ヒラギノ角ゴ Pro W3"/>
                </a:defRPr>
              </a:lvl3pPr>
              <a:lvl4pPr marL="16002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4pPr>
              <a:lvl5pPr marL="20574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5pPr>
              <a:lvl6pPr marL="25146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6pPr>
              <a:lvl7pPr marL="29718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7pPr>
              <a:lvl8pPr marL="34290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8pPr>
              <a:lvl9pPr marL="38862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9pPr>
            </a:lstStyle>
            <a:p>
              <a:pPr algn="ctr">
                <a:lnSpc>
                  <a:spcPct val="100000"/>
                </a:lnSpc>
                <a:buFontTx/>
                <a:buNone/>
              </a:pPr>
              <a:r>
                <a:rPr lang="en-US" altLang="en-US" sz="1000">
                  <a:solidFill>
                    <a:srgbClr val="0070C0"/>
                  </a:solidFill>
                  <a:cs typeface="Arial" panose="020B0604020202020204" pitchFamily="34" charset="0"/>
                </a:rPr>
                <a:t>How Could?</a:t>
              </a:r>
            </a:p>
          </p:txBody>
        </p:sp>
        <p:sp>
          <p:nvSpPr>
            <p:cNvPr id="61" name="Text Box 11"/>
            <p:cNvSpPr txBox="1">
              <a:spLocks noChangeArrowheads="1"/>
            </p:cNvSpPr>
            <p:nvPr/>
          </p:nvSpPr>
          <p:spPr bwMode="auto">
            <a:xfrm>
              <a:off x="5921849" y="4553166"/>
              <a:ext cx="450900" cy="167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lnSpc>
                  <a:spcPct val="85000"/>
                </a:lnSpc>
                <a:spcBef>
                  <a:spcPct val="50000"/>
                </a:spcBef>
                <a:buChar char="•"/>
                <a:defRPr sz="3200">
                  <a:solidFill>
                    <a:srgbClr val="003366"/>
                  </a:solidFill>
                  <a:latin typeface="Verdana" panose="020B0604030504040204" pitchFamily="34" charset="0"/>
                  <a:ea typeface="ヒラギノ角ゴ Pro W3"/>
                  <a:cs typeface="ヒラギノ角ゴ Pro W3"/>
                </a:defRPr>
              </a:lvl1pPr>
              <a:lvl2pPr marL="742950" indent="-285750">
                <a:lnSpc>
                  <a:spcPct val="85000"/>
                </a:lnSpc>
                <a:spcBef>
                  <a:spcPct val="50000"/>
                </a:spcBef>
                <a:buChar char="–"/>
                <a:defRPr sz="2800">
                  <a:solidFill>
                    <a:schemeClr val="tx1"/>
                  </a:solidFill>
                  <a:latin typeface="Verdana" panose="020B0604030504040204" pitchFamily="34" charset="0"/>
                  <a:ea typeface="ヒラギノ角ゴ Pro W3"/>
                  <a:cs typeface="ヒラギノ角ゴ Pro W3"/>
                </a:defRPr>
              </a:lvl2pPr>
              <a:lvl3pPr marL="1143000" indent="-228600">
                <a:lnSpc>
                  <a:spcPct val="85000"/>
                </a:lnSpc>
                <a:spcBef>
                  <a:spcPct val="50000"/>
                </a:spcBef>
                <a:buChar char="•"/>
                <a:defRPr sz="2400">
                  <a:solidFill>
                    <a:schemeClr val="tx1"/>
                  </a:solidFill>
                  <a:latin typeface="Verdana" panose="020B0604030504040204" pitchFamily="34" charset="0"/>
                  <a:ea typeface="ヒラギノ角ゴ Pro W3"/>
                  <a:cs typeface="ヒラギノ角ゴ Pro W3"/>
                </a:defRPr>
              </a:lvl3pPr>
              <a:lvl4pPr marL="16002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4pPr>
              <a:lvl5pPr marL="2057400" indent="-228600">
                <a:lnSpc>
                  <a:spcPct val="85000"/>
                </a:lnSpc>
                <a:spcBef>
                  <a:spcPct val="50000"/>
                </a:spcBef>
                <a:buChar char="»"/>
                <a:defRPr sz="2000">
                  <a:solidFill>
                    <a:schemeClr val="tx1"/>
                  </a:solidFill>
                  <a:latin typeface="Verdana" panose="020B0604030504040204" pitchFamily="34" charset="0"/>
                  <a:ea typeface="ヒラギノ角ゴ Pro W3"/>
                  <a:cs typeface="ヒラギノ角ゴ Pro W3"/>
                </a:defRPr>
              </a:lvl5pPr>
              <a:lvl6pPr marL="25146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6pPr>
              <a:lvl7pPr marL="29718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7pPr>
              <a:lvl8pPr marL="34290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8pPr>
              <a:lvl9pPr marL="3886200" indent="-228600" eaLnBrk="0" fontAlgn="base" hangingPunct="0">
                <a:lnSpc>
                  <a:spcPct val="85000"/>
                </a:lnSpc>
                <a:spcBef>
                  <a:spcPct val="50000"/>
                </a:spcBef>
                <a:spcAft>
                  <a:spcPct val="0"/>
                </a:spcAft>
                <a:buChar char="»"/>
                <a:defRPr sz="2000">
                  <a:solidFill>
                    <a:schemeClr val="tx1"/>
                  </a:solidFill>
                  <a:latin typeface="Verdana" panose="020B0604030504040204" pitchFamily="34" charset="0"/>
                  <a:ea typeface="ヒラギノ角ゴ Pro W3"/>
                  <a:cs typeface="ヒラギノ角ゴ Pro W3"/>
                </a:defRPr>
              </a:lvl9pPr>
            </a:lstStyle>
            <a:p>
              <a:pPr algn="ctr">
                <a:lnSpc>
                  <a:spcPct val="100000"/>
                </a:lnSpc>
                <a:buFontTx/>
                <a:buNone/>
              </a:pPr>
              <a:r>
                <a:rPr lang="en-US" altLang="en-US" sz="1000" dirty="0">
                  <a:solidFill>
                    <a:srgbClr val="0070C0"/>
                  </a:solidFill>
                  <a:cs typeface="Arial" panose="020B0604020202020204" pitchFamily="34" charset="0"/>
                </a:rPr>
                <a:t>Why ?</a:t>
              </a:r>
            </a:p>
          </p:txBody>
        </p:sp>
        <p:grpSp>
          <p:nvGrpSpPr>
            <p:cNvPr id="62" name="Group 61"/>
            <p:cNvGrpSpPr/>
            <p:nvPr/>
          </p:nvGrpSpPr>
          <p:grpSpPr>
            <a:xfrm>
              <a:off x="1794124" y="3053399"/>
              <a:ext cx="6232250" cy="156947"/>
              <a:chOff x="1097549" y="410271"/>
              <a:chExt cx="8309665" cy="209263"/>
            </a:xfrm>
          </p:grpSpPr>
          <p:cxnSp>
            <p:nvCxnSpPr>
              <p:cNvPr id="63" name="Straight Connector 62"/>
              <p:cNvCxnSpPr/>
              <p:nvPr/>
            </p:nvCxnSpPr>
            <p:spPr bwMode="auto">
              <a:xfrm>
                <a:off x="1097549" y="425829"/>
                <a:ext cx="8309665" cy="26504"/>
              </a:xfrm>
              <a:prstGeom prst="line">
                <a:avLst/>
              </a:prstGeom>
              <a:ln w="12700">
                <a:headEnd type="none" w="med" len="med"/>
                <a:tailEnd type="none" w="med" len="med"/>
              </a:ln>
              <a:extLst/>
            </p:spPr>
            <p:style>
              <a:lnRef idx="1">
                <a:schemeClr val="accent1"/>
              </a:lnRef>
              <a:fillRef idx="0">
                <a:schemeClr val="accent1"/>
              </a:fillRef>
              <a:effectRef idx="0">
                <a:schemeClr val="accent1"/>
              </a:effectRef>
              <a:fontRef idx="minor">
                <a:schemeClr val="tx1"/>
              </a:fontRef>
            </p:style>
          </p:cxnSp>
          <p:sp>
            <p:nvSpPr>
              <p:cNvPr id="64" name="Rectangle 63"/>
              <p:cNvSpPr/>
              <p:nvPr/>
            </p:nvSpPr>
            <p:spPr bwMode="auto">
              <a:xfrm>
                <a:off x="1295256" y="410271"/>
                <a:ext cx="1667460" cy="209263"/>
              </a:xfrm>
              <a:prstGeom prst="rect">
                <a:avLst/>
              </a:prstGeom>
              <a:ln>
                <a:prstDash val="sysDash"/>
                <a:headEnd type="none" w="med" len="med"/>
                <a:tailEnd type="none" w="med" len="med"/>
              </a:ln>
              <a:extLst/>
            </p:spPr>
            <p:style>
              <a:lnRef idx="2">
                <a:schemeClr val="accent1"/>
              </a:lnRef>
              <a:fillRef idx="1">
                <a:schemeClr val="lt1"/>
              </a:fillRef>
              <a:effectRef idx="0">
                <a:schemeClr val="accent1"/>
              </a:effectRef>
              <a:fontRef idx="minor">
                <a:schemeClr val="dk1"/>
              </a:fontRef>
            </p:style>
            <p:txBody>
              <a:bodyPr vert="horz" wrap="square" lIns="54000" tIns="54000" rIns="54000" bIns="54000" numCol="1" rtlCol="0" anchor="ctr" anchorCtr="0" compatLnSpc="1">
                <a:prstTxWarp prst="textNoShape">
                  <a:avLst/>
                </a:prstTxWarp>
              </a:bodyPr>
              <a:lstStyle/>
              <a:p>
                <a:r>
                  <a:rPr lang="en-US" sz="1600" dirty="0">
                    <a:ln w="0"/>
                    <a:solidFill>
                      <a:schemeClr val="accent1"/>
                    </a:solidFill>
                    <a:effectLst>
                      <a:outerShdw blurRad="38100" dist="25400" dir="5400000" algn="ctr" rotWithShape="0">
                        <a:srgbClr val="6E747A">
                          <a:alpha val="43000"/>
                        </a:srgbClr>
                      </a:outerShdw>
                    </a:effectLst>
                    <a:latin typeface="Arial" pitchFamily="34" charset="0"/>
                  </a:rPr>
                  <a:t>Fact Line</a:t>
                </a:r>
              </a:p>
            </p:txBody>
          </p:sp>
        </p:grpSp>
        <p:grpSp>
          <p:nvGrpSpPr>
            <p:cNvPr id="65" name="Group 64"/>
            <p:cNvGrpSpPr/>
            <p:nvPr/>
          </p:nvGrpSpPr>
          <p:grpSpPr>
            <a:xfrm>
              <a:off x="1651380" y="3397743"/>
              <a:ext cx="6232249" cy="156947"/>
              <a:chOff x="927100" y="186916"/>
              <a:chExt cx="8309665" cy="209263"/>
            </a:xfrm>
          </p:grpSpPr>
          <p:cxnSp>
            <p:nvCxnSpPr>
              <p:cNvPr id="66" name="Straight Connector 65"/>
              <p:cNvCxnSpPr/>
              <p:nvPr/>
            </p:nvCxnSpPr>
            <p:spPr bwMode="auto">
              <a:xfrm>
                <a:off x="927100" y="278296"/>
                <a:ext cx="8309665" cy="26504"/>
              </a:xfrm>
              <a:prstGeom prst="line">
                <a:avLst/>
              </a:prstGeom>
              <a:ln w="12700">
                <a:headEnd type="none" w="med" len="med"/>
                <a:tailEnd type="none" w="med" len="med"/>
              </a:ln>
              <a:extLst/>
            </p:spPr>
            <p:style>
              <a:lnRef idx="1">
                <a:schemeClr val="accent1"/>
              </a:lnRef>
              <a:fillRef idx="0">
                <a:schemeClr val="accent1"/>
              </a:fillRef>
              <a:effectRef idx="0">
                <a:schemeClr val="accent1"/>
              </a:effectRef>
              <a:fontRef idx="minor">
                <a:schemeClr val="tx1"/>
              </a:fontRef>
            </p:style>
          </p:cxnSp>
          <p:sp>
            <p:nvSpPr>
              <p:cNvPr id="67" name="Rectangle 66"/>
              <p:cNvSpPr/>
              <p:nvPr/>
            </p:nvSpPr>
            <p:spPr bwMode="auto">
              <a:xfrm>
                <a:off x="1336617" y="186916"/>
                <a:ext cx="1667460" cy="209263"/>
              </a:xfrm>
              <a:prstGeom prst="rect">
                <a:avLst/>
              </a:prstGeom>
              <a:ln>
                <a:prstDash val="sysDash"/>
                <a:headEnd type="none" w="med" len="med"/>
                <a:tailEnd type="none" w="med" len="med"/>
              </a:ln>
              <a:extLst/>
            </p:spPr>
            <p:style>
              <a:lnRef idx="2">
                <a:schemeClr val="accent1"/>
              </a:lnRef>
              <a:fillRef idx="1">
                <a:schemeClr val="lt1"/>
              </a:fillRef>
              <a:effectRef idx="0">
                <a:schemeClr val="accent1"/>
              </a:effectRef>
              <a:fontRef idx="minor">
                <a:schemeClr val="dk1"/>
              </a:fontRef>
            </p:style>
            <p:txBody>
              <a:bodyPr vert="horz" wrap="square" lIns="54000" tIns="54000" rIns="54000" bIns="54000" numCol="1" rtlCol="0" anchor="ctr" anchorCtr="0" compatLnSpc="1">
                <a:prstTxWarp prst="textNoShape">
                  <a:avLst/>
                </a:prstTxWarp>
              </a:bodyPr>
              <a:lstStyle/>
              <a:p>
                <a:r>
                  <a:rPr lang="en-US" sz="1600" dirty="0">
                    <a:ln w="0"/>
                    <a:solidFill>
                      <a:schemeClr val="accent1"/>
                    </a:solidFill>
                    <a:effectLst>
                      <a:outerShdw blurRad="38100" dist="25400" dir="5400000" algn="ctr" rotWithShape="0">
                        <a:srgbClr val="6E747A">
                          <a:alpha val="43000"/>
                        </a:srgbClr>
                      </a:outerShdw>
                    </a:effectLst>
                    <a:latin typeface="Arial" pitchFamily="34" charset="0"/>
                  </a:rPr>
                  <a:t>Fact Line</a:t>
                </a:r>
              </a:p>
            </p:txBody>
          </p:sp>
        </p:grpSp>
        <p:grpSp>
          <p:nvGrpSpPr>
            <p:cNvPr id="68" name="Group 67"/>
            <p:cNvGrpSpPr/>
            <p:nvPr/>
          </p:nvGrpSpPr>
          <p:grpSpPr>
            <a:xfrm>
              <a:off x="1656351" y="4000182"/>
              <a:ext cx="6232249" cy="166803"/>
              <a:chOff x="927100" y="82395"/>
              <a:chExt cx="8309665" cy="222405"/>
            </a:xfrm>
          </p:grpSpPr>
          <p:cxnSp>
            <p:nvCxnSpPr>
              <p:cNvPr id="69" name="Straight Connector 68"/>
              <p:cNvCxnSpPr/>
              <p:nvPr/>
            </p:nvCxnSpPr>
            <p:spPr bwMode="auto">
              <a:xfrm>
                <a:off x="927100" y="278296"/>
                <a:ext cx="8309665" cy="26504"/>
              </a:xfrm>
              <a:prstGeom prst="line">
                <a:avLst/>
              </a:prstGeom>
              <a:ln w="12700">
                <a:headEnd type="none" w="med" len="med"/>
                <a:tailEnd type="none" w="med" len="med"/>
              </a:ln>
              <a:extLst/>
            </p:spPr>
            <p:style>
              <a:lnRef idx="1">
                <a:schemeClr val="accent1"/>
              </a:lnRef>
              <a:fillRef idx="0">
                <a:schemeClr val="accent1"/>
              </a:fillRef>
              <a:effectRef idx="0">
                <a:schemeClr val="accent1"/>
              </a:effectRef>
              <a:fontRef idx="minor">
                <a:schemeClr val="tx1"/>
              </a:fontRef>
            </p:style>
          </p:cxnSp>
          <p:sp>
            <p:nvSpPr>
              <p:cNvPr id="70" name="Rectangle 69"/>
              <p:cNvSpPr/>
              <p:nvPr/>
            </p:nvSpPr>
            <p:spPr bwMode="auto">
              <a:xfrm>
                <a:off x="1338323" y="82395"/>
                <a:ext cx="1667460" cy="209263"/>
              </a:xfrm>
              <a:prstGeom prst="rect">
                <a:avLst/>
              </a:prstGeom>
              <a:ln>
                <a:prstDash val="sysDash"/>
                <a:headEnd type="none" w="med" len="med"/>
                <a:tailEnd type="none" w="med" len="med"/>
              </a:ln>
              <a:extLst/>
            </p:spPr>
            <p:style>
              <a:lnRef idx="2">
                <a:schemeClr val="accent1"/>
              </a:lnRef>
              <a:fillRef idx="1">
                <a:schemeClr val="lt1"/>
              </a:fillRef>
              <a:effectRef idx="0">
                <a:schemeClr val="accent1"/>
              </a:effectRef>
              <a:fontRef idx="minor">
                <a:schemeClr val="dk1"/>
              </a:fontRef>
            </p:style>
            <p:txBody>
              <a:bodyPr vert="horz" wrap="square" lIns="54000" tIns="54000" rIns="54000" bIns="54000" numCol="1" rtlCol="0" anchor="ctr" anchorCtr="0" compatLnSpc="1">
                <a:prstTxWarp prst="textNoShape">
                  <a:avLst/>
                </a:prstTxWarp>
              </a:bodyPr>
              <a:lstStyle/>
              <a:p>
                <a:r>
                  <a:rPr lang="en-US" sz="1600" dirty="0">
                    <a:ln w="0"/>
                    <a:solidFill>
                      <a:schemeClr val="accent1"/>
                    </a:solidFill>
                    <a:effectLst>
                      <a:outerShdw blurRad="38100" dist="25400" dir="5400000" algn="ctr" rotWithShape="0">
                        <a:srgbClr val="6E747A">
                          <a:alpha val="43000"/>
                        </a:srgbClr>
                      </a:outerShdw>
                    </a:effectLst>
                    <a:latin typeface="Arial" pitchFamily="34" charset="0"/>
                  </a:rPr>
                  <a:t>Fact Line</a:t>
                </a:r>
              </a:p>
            </p:txBody>
          </p:sp>
        </p:grpSp>
        <p:grpSp>
          <p:nvGrpSpPr>
            <p:cNvPr id="71" name="Group 70"/>
            <p:cNvGrpSpPr/>
            <p:nvPr/>
          </p:nvGrpSpPr>
          <p:grpSpPr>
            <a:xfrm>
              <a:off x="1661322" y="4630189"/>
              <a:ext cx="6232249" cy="156947"/>
              <a:chOff x="927100" y="186916"/>
              <a:chExt cx="8309665" cy="209263"/>
            </a:xfrm>
          </p:grpSpPr>
          <p:cxnSp>
            <p:nvCxnSpPr>
              <p:cNvPr id="72" name="Straight Connector 71"/>
              <p:cNvCxnSpPr/>
              <p:nvPr/>
            </p:nvCxnSpPr>
            <p:spPr bwMode="auto">
              <a:xfrm>
                <a:off x="927100" y="278296"/>
                <a:ext cx="8309665" cy="26504"/>
              </a:xfrm>
              <a:prstGeom prst="line">
                <a:avLst/>
              </a:prstGeom>
              <a:ln w="12700">
                <a:headEnd type="none" w="med" len="med"/>
                <a:tailEnd type="none" w="med" len="med"/>
              </a:ln>
              <a:extLst/>
            </p:spPr>
            <p:style>
              <a:lnRef idx="1">
                <a:schemeClr val="accent1"/>
              </a:lnRef>
              <a:fillRef idx="0">
                <a:schemeClr val="accent1"/>
              </a:fillRef>
              <a:effectRef idx="0">
                <a:schemeClr val="accent1"/>
              </a:effectRef>
              <a:fontRef idx="minor">
                <a:schemeClr val="tx1"/>
              </a:fontRef>
            </p:style>
          </p:cxnSp>
          <p:sp>
            <p:nvSpPr>
              <p:cNvPr id="73" name="Rectangle 72"/>
              <p:cNvSpPr/>
              <p:nvPr/>
            </p:nvSpPr>
            <p:spPr bwMode="auto">
              <a:xfrm>
                <a:off x="1336617" y="186916"/>
                <a:ext cx="1667460" cy="209263"/>
              </a:xfrm>
              <a:prstGeom prst="rect">
                <a:avLst/>
              </a:prstGeom>
              <a:ln>
                <a:prstDash val="sysDash"/>
                <a:headEnd type="none" w="med" len="med"/>
                <a:tailEnd type="none" w="med" len="med"/>
              </a:ln>
              <a:extLst/>
            </p:spPr>
            <p:style>
              <a:lnRef idx="2">
                <a:schemeClr val="accent1"/>
              </a:lnRef>
              <a:fillRef idx="1">
                <a:schemeClr val="lt1"/>
              </a:fillRef>
              <a:effectRef idx="0">
                <a:schemeClr val="accent1"/>
              </a:effectRef>
              <a:fontRef idx="minor">
                <a:schemeClr val="dk1"/>
              </a:fontRef>
            </p:style>
            <p:txBody>
              <a:bodyPr vert="horz" wrap="square" lIns="54000" tIns="54000" rIns="54000" bIns="54000" numCol="1" rtlCol="0" anchor="ctr" anchorCtr="0" compatLnSpc="1">
                <a:prstTxWarp prst="textNoShape">
                  <a:avLst/>
                </a:prstTxWarp>
              </a:bodyPr>
              <a:lstStyle/>
              <a:p>
                <a:r>
                  <a:rPr lang="en-US" sz="1600" dirty="0">
                    <a:ln w="0"/>
                    <a:solidFill>
                      <a:schemeClr val="accent1"/>
                    </a:solidFill>
                    <a:effectLst>
                      <a:outerShdw blurRad="38100" dist="25400" dir="5400000" algn="ctr" rotWithShape="0">
                        <a:srgbClr val="6E747A">
                          <a:alpha val="43000"/>
                        </a:srgbClr>
                      </a:outerShdw>
                    </a:effectLst>
                    <a:latin typeface="Arial" pitchFamily="34" charset="0"/>
                  </a:rPr>
                  <a:t>Fact Line</a:t>
                </a:r>
              </a:p>
            </p:txBody>
          </p:sp>
        </p:grpSp>
        <p:grpSp>
          <p:nvGrpSpPr>
            <p:cNvPr id="74" name="Group 73"/>
            <p:cNvGrpSpPr/>
            <p:nvPr/>
          </p:nvGrpSpPr>
          <p:grpSpPr>
            <a:xfrm>
              <a:off x="1719860" y="2361717"/>
              <a:ext cx="6232249" cy="156947"/>
              <a:chOff x="1038808" y="-4003126"/>
              <a:chExt cx="8309665" cy="209263"/>
            </a:xfrm>
          </p:grpSpPr>
          <p:cxnSp>
            <p:nvCxnSpPr>
              <p:cNvPr id="75" name="Straight Connector 74"/>
              <p:cNvCxnSpPr/>
              <p:nvPr/>
            </p:nvCxnSpPr>
            <p:spPr bwMode="auto">
              <a:xfrm>
                <a:off x="1038808" y="-3911741"/>
                <a:ext cx="8309665" cy="26504"/>
              </a:xfrm>
              <a:prstGeom prst="line">
                <a:avLst/>
              </a:prstGeom>
              <a:ln w="12700">
                <a:headEnd type="none" w="med" len="med"/>
                <a:tailEnd type="none" w="med" len="med"/>
              </a:ln>
              <a:ex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bwMode="auto">
              <a:xfrm>
                <a:off x="1448324" y="-4003126"/>
                <a:ext cx="1667460" cy="209263"/>
              </a:xfrm>
              <a:prstGeom prst="rect">
                <a:avLst/>
              </a:prstGeom>
              <a:ln>
                <a:prstDash val="sysDash"/>
                <a:headEnd type="none" w="med" len="med"/>
                <a:tailEnd type="none" w="med" len="med"/>
              </a:ln>
              <a:extLst/>
            </p:spPr>
            <p:style>
              <a:lnRef idx="2">
                <a:schemeClr val="accent1"/>
              </a:lnRef>
              <a:fillRef idx="1">
                <a:schemeClr val="lt1"/>
              </a:fillRef>
              <a:effectRef idx="0">
                <a:schemeClr val="accent1"/>
              </a:effectRef>
              <a:fontRef idx="minor">
                <a:schemeClr val="dk1"/>
              </a:fontRef>
            </p:style>
            <p:txBody>
              <a:bodyPr vert="horz" wrap="square" lIns="54000" tIns="54000" rIns="54000" bIns="54000" numCol="1" rtlCol="0" anchor="ctr" anchorCtr="0" compatLnSpc="1">
                <a:prstTxWarp prst="textNoShape">
                  <a:avLst/>
                </a:prstTxWarp>
              </a:bodyPr>
              <a:lstStyle/>
              <a:p>
                <a:r>
                  <a:rPr lang="en-US" sz="1600" dirty="0">
                    <a:ln w="0"/>
                    <a:solidFill>
                      <a:schemeClr val="accent1"/>
                    </a:solidFill>
                    <a:effectLst>
                      <a:outerShdw blurRad="38100" dist="25400" dir="5400000" algn="ctr" rotWithShape="0">
                        <a:srgbClr val="6E747A">
                          <a:alpha val="43000"/>
                        </a:srgbClr>
                      </a:outerShdw>
                    </a:effectLst>
                    <a:latin typeface="Arial" pitchFamily="34" charset="0"/>
                  </a:rPr>
                  <a:t>Fact Line</a:t>
                </a:r>
              </a:p>
            </p:txBody>
          </p:sp>
        </p:grpSp>
      </p:grpSp>
    </p:spTree>
    <p:extLst>
      <p:ext uri="{BB962C8B-B14F-4D97-AF65-F5344CB8AC3E}">
        <p14:creationId xmlns:p14="http://schemas.microsoft.com/office/powerpoint/2010/main" val="420018588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System life cycle</a:t>
            </a:r>
            <a:endParaRPr lang="en-GB" dirty="0"/>
          </a:p>
        </p:txBody>
      </p:sp>
      <p:sp>
        <p:nvSpPr>
          <p:cNvPr id="3" name="Subtitle 2"/>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258343172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print">
            <a:duotone>
              <a:prstClr val="black"/>
              <a:schemeClr val="accent1">
                <a:tint val="45000"/>
                <a:satMod val="400000"/>
              </a:schemeClr>
            </a:duotone>
            <a:extLst>
              <a:ext uri="{28A0092B-C50C-407E-A947-70E740481C1C}">
                <a14:useLocalDpi xmlns:a14="http://schemas.microsoft.com/office/drawing/2010/main" val="0"/>
              </a:ext>
            </a:extLst>
          </a:blip>
          <a:srcRect l="18310" t="17904" r="16901" b="15900"/>
          <a:stretch/>
        </p:blipFill>
        <p:spPr>
          <a:xfrm>
            <a:off x="4223495" y="1700809"/>
            <a:ext cx="3312368" cy="3384377"/>
          </a:xfrm>
          <a:prstGeom prst="rect">
            <a:avLst/>
          </a:prstGeom>
        </p:spPr>
      </p:pic>
      <p:sp>
        <p:nvSpPr>
          <p:cNvPr id="4" name="TextBox 3"/>
          <p:cNvSpPr txBox="1"/>
          <p:nvPr/>
        </p:nvSpPr>
        <p:spPr>
          <a:xfrm>
            <a:off x="2423592" y="5549716"/>
            <a:ext cx="8185770" cy="504055"/>
          </a:xfrm>
          <a:prstGeom prst="rect">
            <a:avLst/>
          </a:prstGeom>
          <a:noFill/>
        </p:spPr>
        <p:txBody>
          <a:bodyPr wrap="square" lIns="0" tIns="0" rIns="36000" bIns="0" rtlCol="0">
            <a:noAutofit/>
          </a:bodyPr>
          <a:lstStyle/>
          <a:p>
            <a:pPr algn="l"/>
            <a:r>
              <a:rPr lang="en-US" sz="2400" b="1" dirty="0"/>
              <a:t>A CHAIN IS ONLY AS STRONG AS ITS WEAKEST LINK</a:t>
            </a:r>
          </a:p>
        </p:txBody>
      </p:sp>
      <p:sp>
        <p:nvSpPr>
          <p:cNvPr id="6" name="Title 1"/>
          <p:cNvSpPr>
            <a:spLocks noGrp="1"/>
          </p:cNvSpPr>
          <p:nvPr>
            <p:ph type="title"/>
          </p:nvPr>
        </p:nvSpPr>
        <p:spPr>
          <a:xfrm>
            <a:off x="142876" y="258529"/>
            <a:ext cx="10515600" cy="1325563"/>
          </a:xfrm>
        </p:spPr>
        <p:txBody>
          <a:bodyPr/>
          <a:lstStyle/>
          <a:p>
            <a:r>
              <a:rPr lang="en-US" dirty="0" smtClean="0">
                <a:latin typeface="Cosmos-Medium" panose="020B0600000000000000"/>
              </a:rPr>
              <a:t>System Reliability</a:t>
            </a:r>
            <a:endParaRPr lang="en-US" dirty="0">
              <a:latin typeface="Cosmos-Medium" panose="020B0600000000000000"/>
            </a:endParaRPr>
          </a:p>
        </p:txBody>
      </p:sp>
    </p:spTree>
    <p:extLst>
      <p:ext uri="{BB962C8B-B14F-4D97-AF65-F5344CB8AC3E}">
        <p14:creationId xmlns:p14="http://schemas.microsoft.com/office/powerpoint/2010/main" val="14132207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1" y="284021"/>
            <a:ext cx="10515600" cy="1325563"/>
          </a:xfrm>
        </p:spPr>
        <p:txBody>
          <a:bodyPr/>
          <a:lstStyle/>
          <a:p>
            <a:r>
              <a:rPr lang="en-US" sz="4800" dirty="0" smtClean="0">
                <a:solidFill>
                  <a:schemeClr val="accent6">
                    <a:lumMod val="50000"/>
                  </a:schemeClr>
                </a:solidFill>
                <a:latin typeface="Cosmos-Medium" panose="020B0600000000000000"/>
              </a:rPr>
              <a:t>Reliability Break Down</a:t>
            </a:r>
            <a:endParaRPr lang="en-US" sz="4800" dirty="0">
              <a:solidFill>
                <a:schemeClr val="accent6">
                  <a:lumMod val="50000"/>
                </a:schemeClr>
              </a:solidFill>
              <a:latin typeface="Cosmos-Medium" panose="020B0600000000000000"/>
            </a:endParaRPr>
          </a:p>
        </p:txBody>
      </p:sp>
      <p:sp>
        <p:nvSpPr>
          <p:cNvPr id="4" name="Freeform 3"/>
          <p:cNvSpPr/>
          <p:nvPr/>
        </p:nvSpPr>
        <p:spPr>
          <a:xfrm>
            <a:off x="1422142" y="1271215"/>
            <a:ext cx="9347717" cy="407808"/>
          </a:xfrm>
          <a:custGeom>
            <a:avLst/>
            <a:gdLst>
              <a:gd name="connsiteX0" fmla="*/ 0 w 9347717"/>
              <a:gd name="connsiteY0" fmla="*/ 40781 h 407808"/>
              <a:gd name="connsiteX1" fmla="*/ 40781 w 9347717"/>
              <a:gd name="connsiteY1" fmla="*/ 0 h 407808"/>
              <a:gd name="connsiteX2" fmla="*/ 9306936 w 9347717"/>
              <a:gd name="connsiteY2" fmla="*/ 0 h 407808"/>
              <a:gd name="connsiteX3" fmla="*/ 9347717 w 9347717"/>
              <a:gd name="connsiteY3" fmla="*/ 40781 h 407808"/>
              <a:gd name="connsiteX4" fmla="*/ 9347717 w 9347717"/>
              <a:gd name="connsiteY4" fmla="*/ 367027 h 407808"/>
              <a:gd name="connsiteX5" fmla="*/ 9306936 w 9347717"/>
              <a:gd name="connsiteY5" fmla="*/ 407808 h 407808"/>
              <a:gd name="connsiteX6" fmla="*/ 40781 w 9347717"/>
              <a:gd name="connsiteY6" fmla="*/ 407808 h 407808"/>
              <a:gd name="connsiteX7" fmla="*/ 0 w 9347717"/>
              <a:gd name="connsiteY7" fmla="*/ 367027 h 407808"/>
              <a:gd name="connsiteX8" fmla="*/ 0 w 9347717"/>
              <a:gd name="connsiteY8" fmla="*/ 40781 h 40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47717" h="407808">
                <a:moveTo>
                  <a:pt x="0" y="40781"/>
                </a:moveTo>
                <a:cubicBezTo>
                  <a:pt x="0" y="18258"/>
                  <a:pt x="18258" y="0"/>
                  <a:pt x="40781" y="0"/>
                </a:cubicBezTo>
                <a:lnTo>
                  <a:pt x="9306936" y="0"/>
                </a:lnTo>
                <a:cubicBezTo>
                  <a:pt x="9329459" y="0"/>
                  <a:pt x="9347717" y="18258"/>
                  <a:pt x="9347717" y="40781"/>
                </a:cubicBezTo>
                <a:lnTo>
                  <a:pt x="9347717" y="367027"/>
                </a:lnTo>
                <a:cubicBezTo>
                  <a:pt x="9347717" y="389550"/>
                  <a:pt x="9329459" y="407808"/>
                  <a:pt x="9306936" y="407808"/>
                </a:cubicBezTo>
                <a:lnTo>
                  <a:pt x="40781" y="407808"/>
                </a:lnTo>
                <a:cubicBezTo>
                  <a:pt x="18258" y="407808"/>
                  <a:pt x="0" y="389550"/>
                  <a:pt x="0" y="367027"/>
                </a:cubicBezTo>
                <a:lnTo>
                  <a:pt x="0" y="40781"/>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0524" tIns="80524" rIns="80524" bIns="80524" numCol="1" spcCol="1270" anchor="ctr" anchorCtr="0">
            <a:noAutofit/>
          </a:bodyPr>
          <a:lstStyle/>
          <a:p>
            <a:pPr algn="ctr" defTabSz="800100">
              <a:lnSpc>
                <a:spcPct val="90000"/>
              </a:lnSpc>
              <a:spcBef>
                <a:spcPct val="0"/>
              </a:spcBef>
              <a:spcAft>
                <a:spcPct val="35000"/>
              </a:spcAft>
            </a:pPr>
            <a:r>
              <a:rPr lang="en-US" b="1" dirty="0"/>
              <a:t>RELIABILITY </a:t>
            </a:r>
          </a:p>
        </p:txBody>
      </p:sp>
      <p:sp>
        <p:nvSpPr>
          <p:cNvPr id="6" name="Freeform 5"/>
          <p:cNvSpPr/>
          <p:nvPr/>
        </p:nvSpPr>
        <p:spPr>
          <a:xfrm>
            <a:off x="1431266" y="1764133"/>
            <a:ext cx="5453455" cy="1126755"/>
          </a:xfrm>
          <a:custGeom>
            <a:avLst/>
            <a:gdLst>
              <a:gd name="connsiteX0" fmla="*/ 0 w 4979721"/>
              <a:gd name="connsiteY0" fmla="*/ 112676 h 1126755"/>
              <a:gd name="connsiteX1" fmla="*/ 112676 w 4979721"/>
              <a:gd name="connsiteY1" fmla="*/ 0 h 1126755"/>
              <a:gd name="connsiteX2" fmla="*/ 4867046 w 4979721"/>
              <a:gd name="connsiteY2" fmla="*/ 0 h 1126755"/>
              <a:gd name="connsiteX3" fmla="*/ 4979722 w 4979721"/>
              <a:gd name="connsiteY3" fmla="*/ 112676 h 1126755"/>
              <a:gd name="connsiteX4" fmla="*/ 4979721 w 4979721"/>
              <a:gd name="connsiteY4" fmla="*/ 1014080 h 1126755"/>
              <a:gd name="connsiteX5" fmla="*/ 4867045 w 4979721"/>
              <a:gd name="connsiteY5" fmla="*/ 1126756 h 1126755"/>
              <a:gd name="connsiteX6" fmla="*/ 112676 w 4979721"/>
              <a:gd name="connsiteY6" fmla="*/ 1126755 h 1126755"/>
              <a:gd name="connsiteX7" fmla="*/ 0 w 4979721"/>
              <a:gd name="connsiteY7" fmla="*/ 1014079 h 1126755"/>
              <a:gd name="connsiteX8" fmla="*/ 0 w 4979721"/>
              <a:gd name="connsiteY8" fmla="*/ 112676 h 1126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79721" h="1126755">
                <a:moveTo>
                  <a:pt x="0" y="112676"/>
                </a:moveTo>
                <a:cubicBezTo>
                  <a:pt x="0" y="50447"/>
                  <a:pt x="50447" y="0"/>
                  <a:pt x="112676" y="0"/>
                </a:cubicBezTo>
                <a:lnTo>
                  <a:pt x="4867046" y="0"/>
                </a:lnTo>
                <a:cubicBezTo>
                  <a:pt x="4929275" y="0"/>
                  <a:pt x="4979722" y="50447"/>
                  <a:pt x="4979722" y="112676"/>
                </a:cubicBezTo>
                <a:cubicBezTo>
                  <a:pt x="4979722" y="413144"/>
                  <a:pt x="4979721" y="713612"/>
                  <a:pt x="4979721" y="1014080"/>
                </a:cubicBezTo>
                <a:cubicBezTo>
                  <a:pt x="4979721" y="1076309"/>
                  <a:pt x="4929274" y="1126756"/>
                  <a:pt x="4867045" y="1126756"/>
                </a:cubicBezTo>
                <a:lnTo>
                  <a:pt x="112676" y="1126755"/>
                </a:lnTo>
                <a:cubicBezTo>
                  <a:pt x="50447" y="1126755"/>
                  <a:pt x="0" y="1076308"/>
                  <a:pt x="0" y="1014079"/>
                </a:cubicBezTo>
                <a:lnTo>
                  <a:pt x="0" y="112676"/>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3962" tIns="93962" rIns="93962" bIns="93962" numCol="1" spcCol="1270" anchor="ctr" anchorCtr="0">
            <a:noAutofit/>
          </a:bodyPr>
          <a:lstStyle/>
          <a:p>
            <a:pPr algn="ctr" defTabSz="711200">
              <a:lnSpc>
                <a:spcPct val="90000"/>
              </a:lnSpc>
              <a:spcBef>
                <a:spcPct val="0"/>
              </a:spcBef>
              <a:spcAft>
                <a:spcPct val="35000"/>
              </a:spcAft>
            </a:pPr>
            <a:r>
              <a:rPr lang="en-US" sz="1600" b="1" dirty="0"/>
              <a:t>The Probability</a:t>
            </a:r>
          </a:p>
          <a:p>
            <a:pPr algn="ctr" defTabSz="711200">
              <a:lnSpc>
                <a:spcPct val="90000"/>
              </a:lnSpc>
              <a:spcBef>
                <a:spcPct val="0"/>
              </a:spcBef>
              <a:spcAft>
                <a:spcPct val="35000"/>
              </a:spcAft>
            </a:pPr>
            <a:r>
              <a:rPr lang="en-US" sz="1200" dirty="0"/>
              <a:t> (</a:t>
            </a:r>
            <a:r>
              <a:rPr lang="en-US" sz="1050" dirty="0"/>
              <a:t>used to make 1 of the 2 axes of a risk matrix) </a:t>
            </a:r>
            <a:endParaRPr lang="en-US" sz="1200" dirty="0"/>
          </a:p>
        </p:txBody>
      </p:sp>
      <p:sp>
        <p:nvSpPr>
          <p:cNvPr id="7" name="Freeform 6"/>
          <p:cNvSpPr/>
          <p:nvPr/>
        </p:nvSpPr>
        <p:spPr>
          <a:xfrm>
            <a:off x="1440977" y="2975996"/>
            <a:ext cx="2687904" cy="1218092"/>
          </a:xfrm>
          <a:custGeom>
            <a:avLst/>
            <a:gdLst>
              <a:gd name="connsiteX0" fmla="*/ 0 w 2419887"/>
              <a:gd name="connsiteY0" fmla="*/ 121809 h 1218092"/>
              <a:gd name="connsiteX1" fmla="*/ 121809 w 2419887"/>
              <a:gd name="connsiteY1" fmla="*/ 0 h 1218092"/>
              <a:gd name="connsiteX2" fmla="*/ 2298078 w 2419887"/>
              <a:gd name="connsiteY2" fmla="*/ 0 h 1218092"/>
              <a:gd name="connsiteX3" fmla="*/ 2419887 w 2419887"/>
              <a:gd name="connsiteY3" fmla="*/ 121809 h 1218092"/>
              <a:gd name="connsiteX4" fmla="*/ 2419887 w 2419887"/>
              <a:gd name="connsiteY4" fmla="*/ 1096283 h 1218092"/>
              <a:gd name="connsiteX5" fmla="*/ 2298078 w 2419887"/>
              <a:gd name="connsiteY5" fmla="*/ 1218092 h 1218092"/>
              <a:gd name="connsiteX6" fmla="*/ 121809 w 2419887"/>
              <a:gd name="connsiteY6" fmla="*/ 1218092 h 1218092"/>
              <a:gd name="connsiteX7" fmla="*/ 0 w 2419887"/>
              <a:gd name="connsiteY7" fmla="*/ 1096283 h 1218092"/>
              <a:gd name="connsiteX8" fmla="*/ 0 w 2419887"/>
              <a:gd name="connsiteY8" fmla="*/ 121809 h 121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9887" h="1218092">
                <a:moveTo>
                  <a:pt x="0" y="121809"/>
                </a:moveTo>
                <a:cubicBezTo>
                  <a:pt x="0" y="54536"/>
                  <a:pt x="54536" y="0"/>
                  <a:pt x="121809" y="0"/>
                </a:cubicBezTo>
                <a:lnTo>
                  <a:pt x="2298078" y="0"/>
                </a:lnTo>
                <a:cubicBezTo>
                  <a:pt x="2365351" y="0"/>
                  <a:pt x="2419887" y="54536"/>
                  <a:pt x="2419887" y="121809"/>
                </a:cubicBezTo>
                <a:lnTo>
                  <a:pt x="2419887" y="1096283"/>
                </a:lnTo>
                <a:cubicBezTo>
                  <a:pt x="2419887" y="1163556"/>
                  <a:pt x="2365351" y="1218092"/>
                  <a:pt x="2298078" y="1218092"/>
                </a:cubicBezTo>
                <a:lnTo>
                  <a:pt x="121809" y="1218092"/>
                </a:lnTo>
                <a:cubicBezTo>
                  <a:pt x="54536" y="1218092"/>
                  <a:pt x="0" y="1163556"/>
                  <a:pt x="0" y="1096283"/>
                </a:cubicBezTo>
                <a:lnTo>
                  <a:pt x="0" y="121809"/>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6637" tIns="96637" rIns="96637" bIns="96637" numCol="1" spcCol="1270" anchor="ctr" anchorCtr="0">
            <a:noAutofit/>
          </a:bodyPr>
          <a:lstStyle/>
          <a:p>
            <a:pPr algn="ctr" defTabSz="711200">
              <a:lnSpc>
                <a:spcPct val="90000"/>
              </a:lnSpc>
              <a:spcBef>
                <a:spcPct val="0"/>
              </a:spcBef>
              <a:spcAft>
                <a:spcPct val="35000"/>
              </a:spcAft>
            </a:pPr>
            <a:r>
              <a:rPr lang="en-US" sz="1600" dirty="0"/>
              <a:t>Qualitative Reliability </a:t>
            </a:r>
          </a:p>
        </p:txBody>
      </p:sp>
      <p:sp>
        <p:nvSpPr>
          <p:cNvPr id="8" name="Freeform 7"/>
          <p:cNvSpPr/>
          <p:nvPr/>
        </p:nvSpPr>
        <p:spPr>
          <a:xfrm>
            <a:off x="1459853" y="4279199"/>
            <a:ext cx="1274760" cy="1173951"/>
          </a:xfrm>
          <a:custGeom>
            <a:avLst/>
            <a:gdLst>
              <a:gd name="connsiteX0" fmla="*/ 0 w 1178798"/>
              <a:gd name="connsiteY0" fmla="*/ 117557 h 1175567"/>
              <a:gd name="connsiteX1" fmla="*/ 117557 w 1178798"/>
              <a:gd name="connsiteY1" fmla="*/ 0 h 1175567"/>
              <a:gd name="connsiteX2" fmla="*/ 1061241 w 1178798"/>
              <a:gd name="connsiteY2" fmla="*/ 0 h 1175567"/>
              <a:gd name="connsiteX3" fmla="*/ 1178798 w 1178798"/>
              <a:gd name="connsiteY3" fmla="*/ 117557 h 1175567"/>
              <a:gd name="connsiteX4" fmla="*/ 1178798 w 1178798"/>
              <a:gd name="connsiteY4" fmla="*/ 1058010 h 1175567"/>
              <a:gd name="connsiteX5" fmla="*/ 1061241 w 1178798"/>
              <a:gd name="connsiteY5" fmla="*/ 1175567 h 1175567"/>
              <a:gd name="connsiteX6" fmla="*/ 117557 w 1178798"/>
              <a:gd name="connsiteY6" fmla="*/ 1175567 h 1175567"/>
              <a:gd name="connsiteX7" fmla="*/ 0 w 1178798"/>
              <a:gd name="connsiteY7" fmla="*/ 1058010 h 1175567"/>
              <a:gd name="connsiteX8" fmla="*/ 0 w 1178798"/>
              <a:gd name="connsiteY8" fmla="*/ 117557 h 1175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8798" h="1175567">
                <a:moveTo>
                  <a:pt x="0" y="117557"/>
                </a:moveTo>
                <a:cubicBezTo>
                  <a:pt x="0" y="52632"/>
                  <a:pt x="52632" y="0"/>
                  <a:pt x="117557" y="0"/>
                </a:cubicBezTo>
                <a:lnTo>
                  <a:pt x="1061241" y="0"/>
                </a:lnTo>
                <a:cubicBezTo>
                  <a:pt x="1126166" y="0"/>
                  <a:pt x="1178798" y="52632"/>
                  <a:pt x="1178798" y="117557"/>
                </a:cubicBezTo>
                <a:lnTo>
                  <a:pt x="1178798" y="1058010"/>
                </a:lnTo>
                <a:cubicBezTo>
                  <a:pt x="1178798" y="1122935"/>
                  <a:pt x="1126166" y="1175567"/>
                  <a:pt x="1061241" y="1175567"/>
                </a:cubicBezTo>
                <a:lnTo>
                  <a:pt x="117557" y="1175567"/>
                </a:lnTo>
                <a:cubicBezTo>
                  <a:pt x="52632" y="1175567"/>
                  <a:pt x="0" y="1122935"/>
                  <a:pt x="0" y="1058010"/>
                </a:cubicBezTo>
                <a:lnTo>
                  <a:pt x="0" y="117557"/>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80151" tIns="80151" rIns="80151" bIns="80151" numCol="1" spcCol="1270" anchor="ctr" anchorCtr="0">
            <a:noAutofit/>
          </a:bodyPr>
          <a:lstStyle/>
          <a:p>
            <a:pPr algn="ctr" defTabSz="533400">
              <a:lnSpc>
                <a:spcPct val="90000"/>
              </a:lnSpc>
              <a:spcBef>
                <a:spcPct val="0"/>
              </a:spcBef>
              <a:spcAft>
                <a:spcPct val="35000"/>
              </a:spcAft>
            </a:pPr>
            <a:r>
              <a:rPr lang="en-US" sz="1200" dirty="0"/>
              <a:t>Perform a bottom-up analysis to show the effect(s) of the item’s failure</a:t>
            </a:r>
          </a:p>
        </p:txBody>
      </p:sp>
      <p:sp>
        <p:nvSpPr>
          <p:cNvPr id="9" name="Freeform 8"/>
          <p:cNvSpPr/>
          <p:nvPr/>
        </p:nvSpPr>
        <p:spPr>
          <a:xfrm>
            <a:off x="1459853" y="5501909"/>
            <a:ext cx="1274097" cy="866273"/>
          </a:xfrm>
          <a:custGeom>
            <a:avLst/>
            <a:gdLst>
              <a:gd name="connsiteX0" fmla="*/ 0 w 1178798"/>
              <a:gd name="connsiteY0" fmla="*/ 82831 h 828307"/>
              <a:gd name="connsiteX1" fmla="*/ 82831 w 1178798"/>
              <a:gd name="connsiteY1" fmla="*/ 0 h 828307"/>
              <a:gd name="connsiteX2" fmla="*/ 1095967 w 1178798"/>
              <a:gd name="connsiteY2" fmla="*/ 0 h 828307"/>
              <a:gd name="connsiteX3" fmla="*/ 1178798 w 1178798"/>
              <a:gd name="connsiteY3" fmla="*/ 82831 h 828307"/>
              <a:gd name="connsiteX4" fmla="*/ 1178798 w 1178798"/>
              <a:gd name="connsiteY4" fmla="*/ 745476 h 828307"/>
              <a:gd name="connsiteX5" fmla="*/ 1095967 w 1178798"/>
              <a:gd name="connsiteY5" fmla="*/ 828307 h 828307"/>
              <a:gd name="connsiteX6" fmla="*/ 82831 w 1178798"/>
              <a:gd name="connsiteY6" fmla="*/ 828307 h 828307"/>
              <a:gd name="connsiteX7" fmla="*/ 0 w 1178798"/>
              <a:gd name="connsiteY7" fmla="*/ 745476 h 828307"/>
              <a:gd name="connsiteX8" fmla="*/ 0 w 1178798"/>
              <a:gd name="connsiteY8" fmla="*/ 82831 h 828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8798" h="828307">
                <a:moveTo>
                  <a:pt x="0" y="82831"/>
                </a:moveTo>
                <a:cubicBezTo>
                  <a:pt x="0" y="37085"/>
                  <a:pt x="37085" y="0"/>
                  <a:pt x="82831" y="0"/>
                </a:cubicBezTo>
                <a:lnTo>
                  <a:pt x="1095967" y="0"/>
                </a:lnTo>
                <a:cubicBezTo>
                  <a:pt x="1141713" y="0"/>
                  <a:pt x="1178798" y="37085"/>
                  <a:pt x="1178798" y="82831"/>
                </a:cubicBezTo>
                <a:lnTo>
                  <a:pt x="1178798" y="745476"/>
                </a:lnTo>
                <a:cubicBezTo>
                  <a:pt x="1178798" y="791222"/>
                  <a:pt x="1141713" y="828307"/>
                  <a:pt x="1095967" y="828307"/>
                </a:cubicBezTo>
                <a:lnTo>
                  <a:pt x="82831" y="828307"/>
                </a:lnTo>
                <a:cubicBezTo>
                  <a:pt x="37085" y="828307"/>
                  <a:pt x="0" y="791222"/>
                  <a:pt x="0" y="745476"/>
                </a:cubicBezTo>
                <a:lnTo>
                  <a:pt x="0" y="82831"/>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66170" tIns="66170" rIns="66170" bIns="66170" numCol="1" spcCol="1270" anchor="ctr" anchorCtr="0">
            <a:noAutofit/>
          </a:bodyPr>
          <a:lstStyle/>
          <a:p>
            <a:pPr algn="ctr" defTabSz="488950">
              <a:lnSpc>
                <a:spcPct val="90000"/>
              </a:lnSpc>
              <a:spcBef>
                <a:spcPct val="0"/>
              </a:spcBef>
              <a:spcAft>
                <a:spcPct val="35000"/>
              </a:spcAft>
            </a:pPr>
            <a:r>
              <a:rPr lang="en-US" sz="1100" dirty="0"/>
              <a:t>Failure Mode and Effects Analysis (FMEA) </a:t>
            </a:r>
          </a:p>
        </p:txBody>
      </p:sp>
      <p:sp>
        <p:nvSpPr>
          <p:cNvPr id="10" name="Freeform 9"/>
          <p:cNvSpPr/>
          <p:nvPr/>
        </p:nvSpPr>
        <p:spPr>
          <a:xfrm>
            <a:off x="2783659" y="4279199"/>
            <a:ext cx="1319081" cy="1173951"/>
          </a:xfrm>
          <a:custGeom>
            <a:avLst/>
            <a:gdLst>
              <a:gd name="connsiteX0" fmla="*/ 0 w 1178798"/>
              <a:gd name="connsiteY0" fmla="*/ 117557 h 1175567"/>
              <a:gd name="connsiteX1" fmla="*/ 117557 w 1178798"/>
              <a:gd name="connsiteY1" fmla="*/ 0 h 1175567"/>
              <a:gd name="connsiteX2" fmla="*/ 1061241 w 1178798"/>
              <a:gd name="connsiteY2" fmla="*/ 0 h 1175567"/>
              <a:gd name="connsiteX3" fmla="*/ 1178798 w 1178798"/>
              <a:gd name="connsiteY3" fmla="*/ 117557 h 1175567"/>
              <a:gd name="connsiteX4" fmla="*/ 1178798 w 1178798"/>
              <a:gd name="connsiteY4" fmla="*/ 1058010 h 1175567"/>
              <a:gd name="connsiteX5" fmla="*/ 1061241 w 1178798"/>
              <a:gd name="connsiteY5" fmla="*/ 1175567 h 1175567"/>
              <a:gd name="connsiteX6" fmla="*/ 117557 w 1178798"/>
              <a:gd name="connsiteY6" fmla="*/ 1175567 h 1175567"/>
              <a:gd name="connsiteX7" fmla="*/ 0 w 1178798"/>
              <a:gd name="connsiteY7" fmla="*/ 1058010 h 1175567"/>
              <a:gd name="connsiteX8" fmla="*/ 0 w 1178798"/>
              <a:gd name="connsiteY8" fmla="*/ 117557 h 1175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8798" h="1175567">
                <a:moveTo>
                  <a:pt x="0" y="117557"/>
                </a:moveTo>
                <a:cubicBezTo>
                  <a:pt x="0" y="52632"/>
                  <a:pt x="52632" y="0"/>
                  <a:pt x="117557" y="0"/>
                </a:cubicBezTo>
                <a:lnTo>
                  <a:pt x="1061241" y="0"/>
                </a:lnTo>
                <a:cubicBezTo>
                  <a:pt x="1126166" y="0"/>
                  <a:pt x="1178798" y="52632"/>
                  <a:pt x="1178798" y="117557"/>
                </a:cubicBezTo>
                <a:lnTo>
                  <a:pt x="1178798" y="1058010"/>
                </a:lnTo>
                <a:cubicBezTo>
                  <a:pt x="1178798" y="1122935"/>
                  <a:pt x="1126166" y="1175567"/>
                  <a:pt x="1061241" y="1175567"/>
                </a:cubicBezTo>
                <a:lnTo>
                  <a:pt x="117557" y="1175567"/>
                </a:lnTo>
                <a:cubicBezTo>
                  <a:pt x="52632" y="1175567"/>
                  <a:pt x="0" y="1122935"/>
                  <a:pt x="0" y="1058010"/>
                </a:cubicBezTo>
                <a:lnTo>
                  <a:pt x="0" y="117557"/>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80151" tIns="80151" rIns="80151" bIns="80151" numCol="1" spcCol="1270" anchor="ctr" anchorCtr="0">
            <a:noAutofit/>
          </a:bodyPr>
          <a:lstStyle/>
          <a:p>
            <a:pPr algn="ctr" defTabSz="533400">
              <a:lnSpc>
                <a:spcPct val="90000"/>
              </a:lnSpc>
              <a:spcBef>
                <a:spcPct val="0"/>
              </a:spcBef>
              <a:spcAft>
                <a:spcPct val="35000"/>
              </a:spcAft>
            </a:pPr>
            <a:r>
              <a:rPr lang="en-US" sz="1200" dirty="0"/>
              <a:t>Perform a top-down analysis to show how item(s) contribute to a specific failure event</a:t>
            </a:r>
          </a:p>
        </p:txBody>
      </p:sp>
      <p:sp>
        <p:nvSpPr>
          <p:cNvPr id="11" name="Freeform 10"/>
          <p:cNvSpPr/>
          <p:nvPr/>
        </p:nvSpPr>
        <p:spPr>
          <a:xfrm>
            <a:off x="2783658" y="5501909"/>
            <a:ext cx="1318418" cy="866273"/>
          </a:xfrm>
          <a:custGeom>
            <a:avLst/>
            <a:gdLst>
              <a:gd name="connsiteX0" fmla="*/ 0 w 1178798"/>
              <a:gd name="connsiteY0" fmla="*/ 82831 h 828307"/>
              <a:gd name="connsiteX1" fmla="*/ 82831 w 1178798"/>
              <a:gd name="connsiteY1" fmla="*/ 0 h 828307"/>
              <a:gd name="connsiteX2" fmla="*/ 1095967 w 1178798"/>
              <a:gd name="connsiteY2" fmla="*/ 0 h 828307"/>
              <a:gd name="connsiteX3" fmla="*/ 1178798 w 1178798"/>
              <a:gd name="connsiteY3" fmla="*/ 82831 h 828307"/>
              <a:gd name="connsiteX4" fmla="*/ 1178798 w 1178798"/>
              <a:gd name="connsiteY4" fmla="*/ 745476 h 828307"/>
              <a:gd name="connsiteX5" fmla="*/ 1095967 w 1178798"/>
              <a:gd name="connsiteY5" fmla="*/ 828307 h 828307"/>
              <a:gd name="connsiteX6" fmla="*/ 82831 w 1178798"/>
              <a:gd name="connsiteY6" fmla="*/ 828307 h 828307"/>
              <a:gd name="connsiteX7" fmla="*/ 0 w 1178798"/>
              <a:gd name="connsiteY7" fmla="*/ 745476 h 828307"/>
              <a:gd name="connsiteX8" fmla="*/ 0 w 1178798"/>
              <a:gd name="connsiteY8" fmla="*/ 82831 h 828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8798" h="828307">
                <a:moveTo>
                  <a:pt x="0" y="82831"/>
                </a:moveTo>
                <a:cubicBezTo>
                  <a:pt x="0" y="37085"/>
                  <a:pt x="37085" y="0"/>
                  <a:pt x="82831" y="0"/>
                </a:cubicBezTo>
                <a:lnTo>
                  <a:pt x="1095967" y="0"/>
                </a:lnTo>
                <a:cubicBezTo>
                  <a:pt x="1141713" y="0"/>
                  <a:pt x="1178798" y="37085"/>
                  <a:pt x="1178798" y="82831"/>
                </a:cubicBezTo>
                <a:lnTo>
                  <a:pt x="1178798" y="745476"/>
                </a:lnTo>
                <a:cubicBezTo>
                  <a:pt x="1178798" y="791222"/>
                  <a:pt x="1141713" y="828307"/>
                  <a:pt x="1095967" y="828307"/>
                </a:cubicBezTo>
                <a:lnTo>
                  <a:pt x="82831" y="828307"/>
                </a:lnTo>
                <a:cubicBezTo>
                  <a:pt x="37085" y="828307"/>
                  <a:pt x="0" y="791222"/>
                  <a:pt x="0" y="745476"/>
                </a:cubicBezTo>
                <a:lnTo>
                  <a:pt x="0" y="82831"/>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66170" tIns="66170" rIns="66170" bIns="66170" numCol="1" spcCol="1270" anchor="ctr" anchorCtr="0">
            <a:noAutofit/>
          </a:bodyPr>
          <a:lstStyle/>
          <a:p>
            <a:pPr algn="ctr" defTabSz="488950">
              <a:lnSpc>
                <a:spcPct val="90000"/>
              </a:lnSpc>
              <a:spcBef>
                <a:spcPct val="0"/>
              </a:spcBef>
              <a:spcAft>
                <a:spcPct val="35000"/>
              </a:spcAft>
            </a:pPr>
            <a:r>
              <a:rPr lang="en-US" sz="1100" dirty="0"/>
              <a:t>Fault Tree Analysis (FTA)</a:t>
            </a:r>
          </a:p>
        </p:txBody>
      </p:sp>
      <p:sp>
        <p:nvSpPr>
          <p:cNvPr id="12" name="Freeform 11"/>
          <p:cNvSpPr/>
          <p:nvPr/>
        </p:nvSpPr>
        <p:spPr>
          <a:xfrm>
            <a:off x="4151784" y="2975996"/>
            <a:ext cx="2716610" cy="1218092"/>
          </a:xfrm>
          <a:custGeom>
            <a:avLst/>
            <a:gdLst>
              <a:gd name="connsiteX0" fmla="*/ 0 w 2490268"/>
              <a:gd name="connsiteY0" fmla="*/ 121809 h 1218092"/>
              <a:gd name="connsiteX1" fmla="*/ 121809 w 2490268"/>
              <a:gd name="connsiteY1" fmla="*/ 0 h 1218092"/>
              <a:gd name="connsiteX2" fmla="*/ 2368459 w 2490268"/>
              <a:gd name="connsiteY2" fmla="*/ 0 h 1218092"/>
              <a:gd name="connsiteX3" fmla="*/ 2490268 w 2490268"/>
              <a:gd name="connsiteY3" fmla="*/ 121809 h 1218092"/>
              <a:gd name="connsiteX4" fmla="*/ 2490268 w 2490268"/>
              <a:gd name="connsiteY4" fmla="*/ 1096283 h 1218092"/>
              <a:gd name="connsiteX5" fmla="*/ 2368459 w 2490268"/>
              <a:gd name="connsiteY5" fmla="*/ 1218092 h 1218092"/>
              <a:gd name="connsiteX6" fmla="*/ 121809 w 2490268"/>
              <a:gd name="connsiteY6" fmla="*/ 1218092 h 1218092"/>
              <a:gd name="connsiteX7" fmla="*/ 0 w 2490268"/>
              <a:gd name="connsiteY7" fmla="*/ 1096283 h 1218092"/>
              <a:gd name="connsiteX8" fmla="*/ 0 w 2490268"/>
              <a:gd name="connsiteY8" fmla="*/ 121809 h 121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0268" h="1218092">
                <a:moveTo>
                  <a:pt x="0" y="121809"/>
                </a:moveTo>
                <a:cubicBezTo>
                  <a:pt x="0" y="54536"/>
                  <a:pt x="54536" y="0"/>
                  <a:pt x="121809" y="0"/>
                </a:cubicBezTo>
                <a:lnTo>
                  <a:pt x="2368459" y="0"/>
                </a:lnTo>
                <a:cubicBezTo>
                  <a:pt x="2435732" y="0"/>
                  <a:pt x="2490268" y="54536"/>
                  <a:pt x="2490268" y="121809"/>
                </a:cubicBezTo>
                <a:lnTo>
                  <a:pt x="2490268" y="1096283"/>
                </a:lnTo>
                <a:cubicBezTo>
                  <a:pt x="2490268" y="1163556"/>
                  <a:pt x="2435732" y="1218092"/>
                  <a:pt x="2368459" y="1218092"/>
                </a:cubicBezTo>
                <a:lnTo>
                  <a:pt x="121809" y="1218092"/>
                </a:lnTo>
                <a:cubicBezTo>
                  <a:pt x="54536" y="1218092"/>
                  <a:pt x="0" y="1163556"/>
                  <a:pt x="0" y="1096283"/>
                </a:cubicBezTo>
                <a:lnTo>
                  <a:pt x="0" y="121809"/>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6637" tIns="96637" rIns="96637" bIns="96637" numCol="1" spcCol="1270" anchor="ctr" anchorCtr="0">
            <a:noAutofit/>
          </a:bodyPr>
          <a:lstStyle/>
          <a:p>
            <a:pPr algn="ctr" defTabSz="711200">
              <a:lnSpc>
                <a:spcPct val="90000"/>
              </a:lnSpc>
              <a:spcBef>
                <a:spcPct val="0"/>
              </a:spcBef>
              <a:spcAft>
                <a:spcPct val="35000"/>
              </a:spcAft>
            </a:pPr>
            <a:r>
              <a:rPr lang="en-US" sz="1600" dirty="0"/>
              <a:t>Quantitative Reliability</a:t>
            </a:r>
          </a:p>
        </p:txBody>
      </p:sp>
      <p:sp>
        <p:nvSpPr>
          <p:cNvPr id="13" name="Freeform 12"/>
          <p:cNvSpPr/>
          <p:nvPr/>
        </p:nvSpPr>
        <p:spPr>
          <a:xfrm>
            <a:off x="4128881" y="4298149"/>
            <a:ext cx="1391055" cy="1155000"/>
          </a:xfrm>
          <a:custGeom>
            <a:avLst/>
            <a:gdLst>
              <a:gd name="connsiteX0" fmla="*/ 0 w 1178798"/>
              <a:gd name="connsiteY0" fmla="*/ 112378 h 1123781"/>
              <a:gd name="connsiteX1" fmla="*/ 112378 w 1178798"/>
              <a:gd name="connsiteY1" fmla="*/ 0 h 1123781"/>
              <a:gd name="connsiteX2" fmla="*/ 1066420 w 1178798"/>
              <a:gd name="connsiteY2" fmla="*/ 0 h 1123781"/>
              <a:gd name="connsiteX3" fmla="*/ 1178798 w 1178798"/>
              <a:gd name="connsiteY3" fmla="*/ 112378 h 1123781"/>
              <a:gd name="connsiteX4" fmla="*/ 1178798 w 1178798"/>
              <a:gd name="connsiteY4" fmla="*/ 1011403 h 1123781"/>
              <a:gd name="connsiteX5" fmla="*/ 1066420 w 1178798"/>
              <a:gd name="connsiteY5" fmla="*/ 1123781 h 1123781"/>
              <a:gd name="connsiteX6" fmla="*/ 112378 w 1178798"/>
              <a:gd name="connsiteY6" fmla="*/ 1123781 h 1123781"/>
              <a:gd name="connsiteX7" fmla="*/ 0 w 1178798"/>
              <a:gd name="connsiteY7" fmla="*/ 1011403 h 1123781"/>
              <a:gd name="connsiteX8" fmla="*/ 0 w 1178798"/>
              <a:gd name="connsiteY8" fmla="*/ 112378 h 112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8798" h="1123781">
                <a:moveTo>
                  <a:pt x="0" y="112378"/>
                </a:moveTo>
                <a:cubicBezTo>
                  <a:pt x="0" y="50313"/>
                  <a:pt x="50313" y="0"/>
                  <a:pt x="112378" y="0"/>
                </a:cubicBezTo>
                <a:lnTo>
                  <a:pt x="1066420" y="0"/>
                </a:lnTo>
                <a:cubicBezTo>
                  <a:pt x="1128485" y="0"/>
                  <a:pt x="1178798" y="50313"/>
                  <a:pt x="1178798" y="112378"/>
                </a:cubicBezTo>
                <a:lnTo>
                  <a:pt x="1178798" y="1011403"/>
                </a:lnTo>
                <a:cubicBezTo>
                  <a:pt x="1178798" y="1073468"/>
                  <a:pt x="1128485" y="1123781"/>
                  <a:pt x="1066420" y="1123781"/>
                </a:cubicBezTo>
                <a:lnTo>
                  <a:pt x="112378" y="1123781"/>
                </a:lnTo>
                <a:cubicBezTo>
                  <a:pt x="50313" y="1123781"/>
                  <a:pt x="0" y="1073468"/>
                  <a:pt x="0" y="1011403"/>
                </a:cubicBezTo>
                <a:lnTo>
                  <a:pt x="0" y="112378"/>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78634" tIns="78634" rIns="78634" bIns="78634" numCol="1" spcCol="1270" anchor="ctr" anchorCtr="0">
            <a:noAutofit/>
          </a:bodyPr>
          <a:lstStyle/>
          <a:p>
            <a:pPr algn="ctr" defTabSz="533400">
              <a:lnSpc>
                <a:spcPct val="90000"/>
              </a:lnSpc>
              <a:spcBef>
                <a:spcPct val="0"/>
              </a:spcBef>
              <a:spcAft>
                <a:spcPct val="35000"/>
              </a:spcAft>
            </a:pPr>
            <a:r>
              <a:rPr lang="en-US" sz="1200" dirty="0"/>
              <a:t>Make and use a custom failure-rate function using item’s test and operational data </a:t>
            </a:r>
          </a:p>
        </p:txBody>
      </p:sp>
      <p:sp>
        <p:nvSpPr>
          <p:cNvPr id="14" name="Freeform 13"/>
          <p:cNvSpPr/>
          <p:nvPr/>
        </p:nvSpPr>
        <p:spPr>
          <a:xfrm>
            <a:off x="4151784" y="5501908"/>
            <a:ext cx="1368150" cy="868728"/>
          </a:xfrm>
          <a:custGeom>
            <a:avLst/>
            <a:gdLst>
              <a:gd name="connsiteX0" fmla="*/ 0 w 1178798"/>
              <a:gd name="connsiteY0" fmla="*/ 82831 h 828307"/>
              <a:gd name="connsiteX1" fmla="*/ 82831 w 1178798"/>
              <a:gd name="connsiteY1" fmla="*/ 0 h 828307"/>
              <a:gd name="connsiteX2" fmla="*/ 1095967 w 1178798"/>
              <a:gd name="connsiteY2" fmla="*/ 0 h 828307"/>
              <a:gd name="connsiteX3" fmla="*/ 1178798 w 1178798"/>
              <a:gd name="connsiteY3" fmla="*/ 82831 h 828307"/>
              <a:gd name="connsiteX4" fmla="*/ 1178798 w 1178798"/>
              <a:gd name="connsiteY4" fmla="*/ 745476 h 828307"/>
              <a:gd name="connsiteX5" fmla="*/ 1095967 w 1178798"/>
              <a:gd name="connsiteY5" fmla="*/ 828307 h 828307"/>
              <a:gd name="connsiteX6" fmla="*/ 82831 w 1178798"/>
              <a:gd name="connsiteY6" fmla="*/ 828307 h 828307"/>
              <a:gd name="connsiteX7" fmla="*/ 0 w 1178798"/>
              <a:gd name="connsiteY7" fmla="*/ 745476 h 828307"/>
              <a:gd name="connsiteX8" fmla="*/ 0 w 1178798"/>
              <a:gd name="connsiteY8" fmla="*/ 82831 h 828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8798" h="828307">
                <a:moveTo>
                  <a:pt x="0" y="82831"/>
                </a:moveTo>
                <a:cubicBezTo>
                  <a:pt x="0" y="37085"/>
                  <a:pt x="37085" y="0"/>
                  <a:pt x="82831" y="0"/>
                </a:cubicBezTo>
                <a:lnTo>
                  <a:pt x="1095967" y="0"/>
                </a:lnTo>
                <a:cubicBezTo>
                  <a:pt x="1141713" y="0"/>
                  <a:pt x="1178798" y="37085"/>
                  <a:pt x="1178798" y="82831"/>
                </a:cubicBezTo>
                <a:lnTo>
                  <a:pt x="1178798" y="745476"/>
                </a:lnTo>
                <a:cubicBezTo>
                  <a:pt x="1178798" y="791222"/>
                  <a:pt x="1141713" y="828307"/>
                  <a:pt x="1095967" y="828307"/>
                </a:cubicBezTo>
                <a:lnTo>
                  <a:pt x="82831" y="828307"/>
                </a:lnTo>
                <a:cubicBezTo>
                  <a:pt x="37085" y="828307"/>
                  <a:pt x="0" y="791222"/>
                  <a:pt x="0" y="745476"/>
                </a:cubicBezTo>
                <a:lnTo>
                  <a:pt x="0" y="82831"/>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69980" tIns="69980" rIns="69980" bIns="69980" numCol="1" spcCol="1270" anchor="ctr" anchorCtr="0">
            <a:noAutofit/>
          </a:bodyPr>
          <a:lstStyle/>
          <a:p>
            <a:pPr algn="ctr" defTabSz="533400">
              <a:lnSpc>
                <a:spcPct val="90000"/>
              </a:lnSpc>
              <a:spcBef>
                <a:spcPct val="0"/>
              </a:spcBef>
              <a:spcAft>
                <a:spcPct val="35000"/>
              </a:spcAft>
            </a:pPr>
            <a:r>
              <a:rPr lang="en-US" sz="1200" dirty="0"/>
              <a:t>Demonstrated Reliability </a:t>
            </a:r>
          </a:p>
        </p:txBody>
      </p:sp>
      <p:sp>
        <p:nvSpPr>
          <p:cNvPr id="15" name="Freeform 14"/>
          <p:cNvSpPr/>
          <p:nvPr/>
        </p:nvSpPr>
        <p:spPr>
          <a:xfrm>
            <a:off x="5519935" y="4279197"/>
            <a:ext cx="1345222" cy="1173952"/>
          </a:xfrm>
          <a:custGeom>
            <a:avLst/>
            <a:gdLst>
              <a:gd name="connsiteX0" fmla="*/ 0 w 1248112"/>
              <a:gd name="connsiteY0" fmla="*/ 111634 h 1116343"/>
              <a:gd name="connsiteX1" fmla="*/ 111634 w 1248112"/>
              <a:gd name="connsiteY1" fmla="*/ 0 h 1116343"/>
              <a:gd name="connsiteX2" fmla="*/ 1136478 w 1248112"/>
              <a:gd name="connsiteY2" fmla="*/ 0 h 1116343"/>
              <a:gd name="connsiteX3" fmla="*/ 1248112 w 1248112"/>
              <a:gd name="connsiteY3" fmla="*/ 111634 h 1116343"/>
              <a:gd name="connsiteX4" fmla="*/ 1248112 w 1248112"/>
              <a:gd name="connsiteY4" fmla="*/ 1004709 h 1116343"/>
              <a:gd name="connsiteX5" fmla="*/ 1136478 w 1248112"/>
              <a:gd name="connsiteY5" fmla="*/ 1116343 h 1116343"/>
              <a:gd name="connsiteX6" fmla="*/ 111634 w 1248112"/>
              <a:gd name="connsiteY6" fmla="*/ 1116343 h 1116343"/>
              <a:gd name="connsiteX7" fmla="*/ 0 w 1248112"/>
              <a:gd name="connsiteY7" fmla="*/ 1004709 h 1116343"/>
              <a:gd name="connsiteX8" fmla="*/ 0 w 1248112"/>
              <a:gd name="connsiteY8" fmla="*/ 111634 h 1116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8112" h="1116343">
                <a:moveTo>
                  <a:pt x="0" y="111634"/>
                </a:moveTo>
                <a:cubicBezTo>
                  <a:pt x="0" y="49980"/>
                  <a:pt x="49980" y="0"/>
                  <a:pt x="111634" y="0"/>
                </a:cubicBezTo>
                <a:lnTo>
                  <a:pt x="1136478" y="0"/>
                </a:lnTo>
                <a:cubicBezTo>
                  <a:pt x="1198132" y="0"/>
                  <a:pt x="1248112" y="49980"/>
                  <a:pt x="1248112" y="111634"/>
                </a:cubicBezTo>
                <a:lnTo>
                  <a:pt x="1248112" y="1004709"/>
                </a:lnTo>
                <a:cubicBezTo>
                  <a:pt x="1248112" y="1066363"/>
                  <a:pt x="1198132" y="1116343"/>
                  <a:pt x="1136478" y="1116343"/>
                </a:cubicBezTo>
                <a:lnTo>
                  <a:pt x="111634" y="1116343"/>
                </a:lnTo>
                <a:cubicBezTo>
                  <a:pt x="49980" y="1116343"/>
                  <a:pt x="0" y="1066363"/>
                  <a:pt x="0" y="1004709"/>
                </a:cubicBezTo>
                <a:lnTo>
                  <a:pt x="0" y="111634"/>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78417" tIns="78417" rIns="78417" bIns="78417" numCol="1" spcCol="1270" anchor="ctr" anchorCtr="0">
            <a:noAutofit/>
          </a:bodyPr>
          <a:lstStyle/>
          <a:p>
            <a:pPr algn="ctr" defTabSz="533400">
              <a:lnSpc>
                <a:spcPct val="90000"/>
              </a:lnSpc>
              <a:spcBef>
                <a:spcPct val="0"/>
              </a:spcBef>
              <a:spcAft>
                <a:spcPct val="35000"/>
              </a:spcAft>
            </a:pPr>
            <a:r>
              <a:rPr lang="en-US" sz="1200" dirty="0"/>
              <a:t>Use handbooks to obtain constant failure rates (adjusted for various conditions) </a:t>
            </a:r>
          </a:p>
        </p:txBody>
      </p:sp>
      <p:sp>
        <p:nvSpPr>
          <p:cNvPr id="16" name="Freeform 15"/>
          <p:cNvSpPr/>
          <p:nvPr/>
        </p:nvSpPr>
        <p:spPr>
          <a:xfrm>
            <a:off x="5519936" y="5501908"/>
            <a:ext cx="1345222" cy="866273"/>
          </a:xfrm>
          <a:custGeom>
            <a:avLst/>
            <a:gdLst>
              <a:gd name="connsiteX0" fmla="*/ 0 w 1178798"/>
              <a:gd name="connsiteY0" fmla="*/ 82831 h 828307"/>
              <a:gd name="connsiteX1" fmla="*/ 82831 w 1178798"/>
              <a:gd name="connsiteY1" fmla="*/ 0 h 828307"/>
              <a:gd name="connsiteX2" fmla="*/ 1095967 w 1178798"/>
              <a:gd name="connsiteY2" fmla="*/ 0 h 828307"/>
              <a:gd name="connsiteX3" fmla="*/ 1178798 w 1178798"/>
              <a:gd name="connsiteY3" fmla="*/ 82831 h 828307"/>
              <a:gd name="connsiteX4" fmla="*/ 1178798 w 1178798"/>
              <a:gd name="connsiteY4" fmla="*/ 745476 h 828307"/>
              <a:gd name="connsiteX5" fmla="*/ 1095967 w 1178798"/>
              <a:gd name="connsiteY5" fmla="*/ 828307 h 828307"/>
              <a:gd name="connsiteX6" fmla="*/ 82831 w 1178798"/>
              <a:gd name="connsiteY6" fmla="*/ 828307 h 828307"/>
              <a:gd name="connsiteX7" fmla="*/ 0 w 1178798"/>
              <a:gd name="connsiteY7" fmla="*/ 745476 h 828307"/>
              <a:gd name="connsiteX8" fmla="*/ 0 w 1178798"/>
              <a:gd name="connsiteY8" fmla="*/ 82831 h 828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8798" h="828307">
                <a:moveTo>
                  <a:pt x="0" y="82831"/>
                </a:moveTo>
                <a:cubicBezTo>
                  <a:pt x="0" y="37085"/>
                  <a:pt x="37085" y="0"/>
                  <a:pt x="82831" y="0"/>
                </a:cubicBezTo>
                <a:lnTo>
                  <a:pt x="1095967" y="0"/>
                </a:lnTo>
                <a:cubicBezTo>
                  <a:pt x="1141713" y="0"/>
                  <a:pt x="1178798" y="37085"/>
                  <a:pt x="1178798" y="82831"/>
                </a:cubicBezTo>
                <a:lnTo>
                  <a:pt x="1178798" y="745476"/>
                </a:lnTo>
                <a:cubicBezTo>
                  <a:pt x="1178798" y="791222"/>
                  <a:pt x="1141713" y="828307"/>
                  <a:pt x="1095967" y="828307"/>
                </a:cubicBezTo>
                <a:lnTo>
                  <a:pt x="82831" y="828307"/>
                </a:lnTo>
                <a:cubicBezTo>
                  <a:pt x="37085" y="828307"/>
                  <a:pt x="0" y="791222"/>
                  <a:pt x="0" y="745476"/>
                </a:cubicBezTo>
                <a:lnTo>
                  <a:pt x="0" y="82831"/>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69980" tIns="69980" rIns="69980" bIns="69980" numCol="1" spcCol="1270" anchor="ctr" anchorCtr="0">
            <a:noAutofit/>
          </a:bodyPr>
          <a:lstStyle/>
          <a:p>
            <a:pPr algn="ctr" defTabSz="533400">
              <a:lnSpc>
                <a:spcPct val="90000"/>
              </a:lnSpc>
              <a:spcBef>
                <a:spcPct val="0"/>
              </a:spcBef>
              <a:spcAft>
                <a:spcPct val="35000"/>
              </a:spcAft>
            </a:pPr>
            <a:r>
              <a:rPr lang="en-US" sz="1200" dirty="0"/>
              <a:t>Predicted Reliability </a:t>
            </a:r>
          </a:p>
        </p:txBody>
      </p:sp>
      <p:sp>
        <p:nvSpPr>
          <p:cNvPr id="17" name="Freeform 16"/>
          <p:cNvSpPr/>
          <p:nvPr/>
        </p:nvSpPr>
        <p:spPr>
          <a:xfrm>
            <a:off x="6913027" y="1764133"/>
            <a:ext cx="1370288" cy="1126755"/>
          </a:xfrm>
          <a:custGeom>
            <a:avLst/>
            <a:gdLst>
              <a:gd name="connsiteX0" fmla="*/ 0 w 1370288"/>
              <a:gd name="connsiteY0" fmla="*/ 112676 h 1126755"/>
              <a:gd name="connsiteX1" fmla="*/ 112676 w 1370288"/>
              <a:gd name="connsiteY1" fmla="*/ 0 h 1126755"/>
              <a:gd name="connsiteX2" fmla="*/ 1257613 w 1370288"/>
              <a:gd name="connsiteY2" fmla="*/ 0 h 1126755"/>
              <a:gd name="connsiteX3" fmla="*/ 1370289 w 1370288"/>
              <a:gd name="connsiteY3" fmla="*/ 112676 h 1126755"/>
              <a:gd name="connsiteX4" fmla="*/ 1370288 w 1370288"/>
              <a:gd name="connsiteY4" fmla="*/ 1014080 h 1126755"/>
              <a:gd name="connsiteX5" fmla="*/ 1257612 w 1370288"/>
              <a:gd name="connsiteY5" fmla="*/ 1126756 h 1126755"/>
              <a:gd name="connsiteX6" fmla="*/ 112676 w 1370288"/>
              <a:gd name="connsiteY6" fmla="*/ 1126755 h 1126755"/>
              <a:gd name="connsiteX7" fmla="*/ 0 w 1370288"/>
              <a:gd name="connsiteY7" fmla="*/ 1014079 h 1126755"/>
              <a:gd name="connsiteX8" fmla="*/ 0 w 1370288"/>
              <a:gd name="connsiteY8" fmla="*/ 112676 h 1126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0288" h="1126755">
                <a:moveTo>
                  <a:pt x="0" y="112676"/>
                </a:moveTo>
                <a:cubicBezTo>
                  <a:pt x="0" y="50447"/>
                  <a:pt x="50447" y="0"/>
                  <a:pt x="112676" y="0"/>
                </a:cubicBezTo>
                <a:lnTo>
                  <a:pt x="1257613" y="0"/>
                </a:lnTo>
                <a:cubicBezTo>
                  <a:pt x="1319842" y="0"/>
                  <a:pt x="1370289" y="50447"/>
                  <a:pt x="1370289" y="112676"/>
                </a:cubicBezTo>
                <a:cubicBezTo>
                  <a:pt x="1370289" y="413144"/>
                  <a:pt x="1370288" y="713612"/>
                  <a:pt x="1370288" y="1014080"/>
                </a:cubicBezTo>
                <a:cubicBezTo>
                  <a:pt x="1370288" y="1076309"/>
                  <a:pt x="1319841" y="1126756"/>
                  <a:pt x="1257612" y="1126756"/>
                </a:cubicBezTo>
                <a:lnTo>
                  <a:pt x="112676" y="1126755"/>
                </a:lnTo>
                <a:cubicBezTo>
                  <a:pt x="50447" y="1126755"/>
                  <a:pt x="0" y="1076308"/>
                  <a:pt x="0" y="1014079"/>
                </a:cubicBezTo>
                <a:lnTo>
                  <a:pt x="0" y="112676"/>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78722" tIns="78722" rIns="78722" bIns="78722" numCol="1" spcCol="1270" anchor="ctr" anchorCtr="0">
            <a:noAutofit/>
          </a:bodyPr>
          <a:lstStyle/>
          <a:p>
            <a:pPr algn="ctr" defTabSz="533400">
              <a:lnSpc>
                <a:spcPct val="90000"/>
              </a:lnSpc>
              <a:spcBef>
                <a:spcPct val="0"/>
              </a:spcBef>
              <a:spcAft>
                <a:spcPct val="35000"/>
              </a:spcAft>
            </a:pPr>
            <a:r>
              <a:rPr lang="en-US" sz="1200" dirty="0"/>
              <a:t>An item will perform its </a:t>
            </a:r>
            <a:r>
              <a:rPr lang="en-US" sz="1600" b="1" dirty="0"/>
              <a:t>intended function</a:t>
            </a:r>
            <a:endParaRPr lang="en-US" sz="1700" b="1" dirty="0"/>
          </a:p>
        </p:txBody>
      </p:sp>
      <p:sp>
        <p:nvSpPr>
          <p:cNvPr id="18" name="Freeform 17"/>
          <p:cNvSpPr/>
          <p:nvPr/>
        </p:nvSpPr>
        <p:spPr>
          <a:xfrm>
            <a:off x="6891298" y="2975996"/>
            <a:ext cx="1364943" cy="1237044"/>
          </a:xfrm>
          <a:custGeom>
            <a:avLst/>
            <a:gdLst>
              <a:gd name="connsiteX0" fmla="*/ 0 w 1364943"/>
              <a:gd name="connsiteY0" fmla="*/ 123704 h 1237044"/>
              <a:gd name="connsiteX1" fmla="*/ 123704 w 1364943"/>
              <a:gd name="connsiteY1" fmla="*/ 0 h 1237044"/>
              <a:gd name="connsiteX2" fmla="*/ 1241239 w 1364943"/>
              <a:gd name="connsiteY2" fmla="*/ 0 h 1237044"/>
              <a:gd name="connsiteX3" fmla="*/ 1364943 w 1364943"/>
              <a:gd name="connsiteY3" fmla="*/ 123704 h 1237044"/>
              <a:gd name="connsiteX4" fmla="*/ 1364943 w 1364943"/>
              <a:gd name="connsiteY4" fmla="*/ 1113340 h 1237044"/>
              <a:gd name="connsiteX5" fmla="*/ 1241239 w 1364943"/>
              <a:gd name="connsiteY5" fmla="*/ 1237044 h 1237044"/>
              <a:gd name="connsiteX6" fmla="*/ 123704 w 1364943"/>
              <a:gd name="connsiteY6" fmla="*/ 1237044 h 1237044"/>
              <a:gd name="connsiteX7" fmla="*/ 0 w 1364943"/>
              <a:gd name="connsiteY7" fmla="*/ 1113340 h 1237044"/>
              <a:gd name="connsiteX8" fmla="*/ 0 w 1364943"/>
              <a:gd name="connsiteY8" fmla="*/ 123704 h 1237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4943" h="1237044">
                <a:moveTo>
                  <a:pt x="0" y="123704"/>
                </a:moveTo>
                <a:cubicBezTo>
                  <a:pt x="0" y="55384"/>
                  <a:pt x="55384" y="0"/>
                  <a:pt x="123704" y="0"/>
                </a:cubicBezTo>
                <a:lnTo>
                  <a:pt x="1241239" y="0"/>
                </a:lnTo>
                <a:cubicBezTo>
                  <a:pt x="1309559" y="0"/>
                  <a:pt x="1364943" y="55384"/>
                  <a:pt x="1364943" y="123704"/>
                </a:cubicBezTo>
                <a:lnTo>
                  <a:pt x="1364943" y="1113340"/>
                </a:lnTo>
                <a:cubicBezTo>
                  <a:pt x="1364943" y="1181660"/>
                  <a:pt x="1309559" y="1237044"/>
                  <a:pt x="1241239" y="1237044"/>
                </a:cubicBezTo>
                <a:lnTo>
                  <a:pt x="123704" y="1237044"/>
                </a:lnTo>
                <a:cubicBezTo>
                  <a:pt x="55384" y="1237044"/>
                  <a:pt x="0" y="1181660"/>
                  <a:pt x="0" y="1113340"/>
                </a:cubicBezTo>
                <a:lnTo>
                  <a:pt x="0" y="123704"/>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7192" tIns="97192" rIns="97192" bIns="97192" numCol="1" spcCol="1270" anchor="ctr" anchorCtr="0">
            <a:noAutofit/>
          </a:bodyPr>
          <a:lstStyle/>
          <a:p>
            <a:pPr algn="ctr" defTabSz="711200">
              <a:lnSpc>
                <a:spcPct val="90000"/>
              </a:lnSpc>
              <a:spcBef>
                <a:spcPct val="0"/>
              </a:spcBef>
              <a:spcAft>
                <a:spcPct val="35000"/>
              </a:spcAft>
            </a:pPr>
            <a:r>
              <a:rPr lang="en-US" sz="1600" dirty="0"/>
              <a:t>Multiple components mapped to form a system</a:t>
            </a:r>
          </a:p>
        </p:txBody>
      </p:sp>
      <p:sp>
        <p:nvSpPr>
          <p:cNvPr id="19" name="Freeform 18"/>
          <p:cNvSpPr/>
          <p:nvPr/>
        </p:nvSpPr>
        <p:spPr>
          <a:xfrm>
            <a:off x="6891297" y="4288672"/>
            <a:ext cx="1299512" cy="1097392"/>
          </a:xfrm>
          <a:custGeom>
            <a:avLst/>
            <a:gdLst>
              <a:gd name="connsiteX0" fmla="*/ 0 w 1197371"/>
              <a:gd name="connsiteY0" fmla="*/ 82831 h 828307"/>
              <a:gd name="connsiteX1" fmla="*/ 82831 w 1197371"/>
              <a:gd name="connsiteY1" fmla="*/ 0 h 828307"/>
              <a:gd name="connsiteX2" fmla="*/ 1114540 w 1197371"/>
              <a:gd name="connsiteY2" fmla="*/ 0 h 828307"/>
              <a:gd name="connsiteX3" fmla="*/ 1197371 w 1197371"/>
              <a:gd name="connsiteY3" fmla="*/ 82831 h 828307"/>
              <a:gd name="connsiteX4" fmla="*/ 1197371 w 1197371"/>
              <a:gd name="connsiteY4" fmla="*/ 745476 h 828307"/>
              <a:gd name="connsiteX5" fmla="*/ 1114540 w 1197371"/>
              <a:gd name="connsiteY5" fmla="*/ 828307 h 828307"/>
              <a:gd name="connsiteX6" fmla="*/ 82831 w 1197371"/>
              <a:gd name="connsiteY6" fmla="*/ 828307 h 828307"/>
              <a:gd name="connsiteX7" fmla="*/ 0 w 1197371"/>
              <a:gd name="connsiteY7" fmla="*/ 745476 h 828307"/>
              <a:gd name="connsiteX8" fmla="*/ 0 w 1197371"/>
              <a:gd name="connsiteY8" fmla="*/ 82831 h 828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7371" h="828307">
                <a:moveTo>
                  <a:pt x="0" y="82831"/>
                </a:moveTo>
                <a:cubicBezTo>
                  <a:pt x="0" y="37085"/>
                  <a:pt x="37085" y="0"/>
                  <a:pt x="82831" y="0"/>
                </a:cubicBezTo>
                <a:lnTo>
                  <a:pt x="1114540" y="0"/>
                </a:lnTo>
                <a:cubicBezTo>
                  <a:pt x="1160286" y="0"/>
                  <a:pt x="1197371" y="37085"/>
                  <a:pt x="1197371" y="82831"/>
                </a:cubicBezTo>
                <a:lnTo>
                  <a:pt x="1197371" y="745476"/>
                </a:lnTo>
                <a:cubicBezTo>
                  <a:pt x="1197371" y="791222"/>
                  <a:pt x="1160286" y="828307"/>
                  <a:pt x="1114540" y="828307"/>
                </a:cubicBezTo>
                <a:lnTo>
                  <a:pt x="82831" y="828307"/>
                </a:lnTo>
                <a:cubicBezTo>
                  <a:pt x="37085" y="828307"/>
                  <a:pt x="0" y="791222"/>
                  <a:pt x="0" y="745476"/>
                </a:cubicBezTo>
                <a:lnTo>
                  <a:pt x="0" y="82831"/>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69980" tIns="69980" rIns="69980" bIns="69980" numCol="1" spcCol="1270" anchor="ctr" anchorCtr="0">
            <a:noAutofit/>
          </a:bodyPr>
          <a:lstStyle/>
          <a:p>
            <a:pPr algn="ctr" defTabSz="533400">
              <a:lnSpc>
                <a:spcPct val="90000"/>
              </a:lnSpc>
              <a:spcBef>
                <a:spcPct val="0"/>
              </a:spcBef>
              <a:spcAft>
                <a:spcPct val="35000"/>
              </a:spcAft>
            </a:pPr>
            <a:r>
              <a:rPr lang="en-US" sz="1200" dirty="0"/>
              <a:t>Reliability Block Diagram Analysis (RBDA) </a:t>
            </a:r>
          </a:p>
        </p:txBody>
      </p:sp>
      <p:sp>
        <p:nvSpPr>
          <p:cNvPr id="20" name="Freeform 19"/>
          <p:cNvSpPr/>
          <p:nvPr/>
        </p:nvSpPr>
        <p:spPr>
          <a:xfrm>
            <a:off x="8311623" y="1764133"/>
            <a:ext cx="1202059" cy="1126755"/>
          </a:xfrm>
          <a:custGeom>
            <a:avLst/>
            <a:gdLst>
              <a:gd name="connsiteX0" fmla="*/ 0 w 1202059"/>
              <a:gd name="connsiteY0" fmla="*/ 112676 h 1126755"/>
              <a:gd name="connsiteX1" fmla="*/ 112676 w 1202059"/>
              <a:gd name="connsiteY1" fmla="*/ 0 h 1126755"/>
              <a:gd name="connsiteX2" fmla="*/ 1089384 w 1202059"/>
              <a:gd name="connsiteY2" fmla="*/ 0 h 1126755"/>
              <a:gd name="connsiteX3" fmla="*/ 1202060 w 1202059"/>
              <a:gd name="connsiteY3" fmla="*/ 112676 h 1126755"/>
              <a:gd name="connsiteX4" fmla="*/ 1202059 w 1202059"/>
              <a:gd name="connsiteY4" fmla="*/ 1014080 h 1126755"/>
              <a:gd name="connsiteX5" fmla="*/ 1089383 w 1202059"/>
              <a:gd name="connsiteY5" fmla="*/ 1126756 h 1126755"/>
              <a:gd name="connsiteX6" fmla="*/ 112676 w 1202059"/>
              <a:gd name="connsiteY6" fmla="*/ 1126755 h 1126755"/>
              <a:gd name="connsiteX7" fmla="*/ 0 w 1202059"/>
              <a:gd name="connsiteY7" fmla="*/ 1014079 h 1126755"/>
              <a:gd name="connsiteX8" fmla="*/ 0 w 1202059"/>
              <a:gd name="connsiteY8" fmla="*/ 112676 h 1126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2059" h="1126755">
                <a:moveTo>
                  <a:pt x="0" y="112676"/>
                </a:moveTo>
                <a:cubicBezTo>
                  <a:pt x="0" y="50447"/>
                  <a:pt x="50447" y="0"/>
                  <a:pt x="112676" y="0"/>
                </a:cubicBezTo>
                <a:lnTo>
                  <a:pt x="1089384" y="0"/>
                </a:lnTo>
                <a:cubicBezTo>
                  <a:pt x="1151613" y="0"/>
                  <a:pt x="1202060" y="50447"/>
                  <a:pt x="1202060" y="112676"/>
                </a:cubicBezTo>
                <a:cubicBezTo>
                  <a:pt x="1202060" y="413144"/>
                  <a:pt x="1202059" y="713612"/>
                  <a:pt x="1202059" y="1014080"/>
                </a:cubicBezTo>
                <a:cubicBezTo>
                  <a:pt x="1202059" y="1076309"/>
                  <a:pt x="1151612" y="1126756"/>
                  <a:pt x="1089383" y="1126756"/>
                </a:cubicBezTo>
                <a:lnTo>
                  <a:pt x="112676" y="1126755"/>
                </a:lnTo>
                <a:cubicBezTo>
                  <a:pt x="50447" y="1126755"/>
                  <a:pt x="0" y="1076308"/>
                  <a:pt x="0" y="1014079"/>
                </a:cubicBezTo>
                <a:lnTo>
                  <a:pt x="0" y="112676"/>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78722" tIns="78722" rIns="78722" bIns="78722" numCol="1" spcCol="1270" anchor="ctr" anchorCtr="0">
            <a:noAutofit/>
          </a:bodyPr>
          <a:lstStyle/>
          <a:p>
            <a:pPr algn="ctr" defTabSz="533400">
              <a:lnSpc>
                <a:spcPct val="90000"/>
              </a:lnSpc>
              <a:spcBef>
                <a:spcPct val="0"/>
              </a:spcBef>
              <a:spcAft>
                <a:spcPct val="35000"/>
              </a:spcAft>
            </a:pPr>
            <a:r>
              <a:rPr lang="en-US" sz="1200" dirty="0"/>
              <a:t>For a stated </a:t>
            </a:r>
            <a:r>
              <a:rPr lang="en-US" sz="1600" b="1" dirty="0"/>
              <a:t>mission time </a:t>
            </a:r>
            <a:r>
              <a:rPr lang="en-US" sz="1200" dirty="0"/>
              <a:t>(duration as time or cycles) or stress (load) </a:t>
            </a:r>
            <a:endParaRPr lang="en-US" sz="1400" dirty="0"/>
          </a:p>
        </p:txBody>
      </p:sp>
      <p:sp>
        <p:nvSpPr>
          <p:cNvPr id="21" name="Freeform 20"/>
          <p:cNvSpPr/>
          <p:nvPr/>
        </p:nvSpPr>
        <p:spPr>
          <a:xfrm>
            <a:off x="9537653" y="1764133"/>
            <a:ext cx="1223080" cy="1126755"/>
          </a:xfrm>
          <a:custGeom>
            <a:avLst/>
            <a:gdLst>
              <a:gd name="connsiteX0" fmla="*/ 0 w 1476838"/>
              <a:gd name="connsiteY0" fmla="*/ 112676 h 1126755"/>
              <a:gd name="connsiteX1" fmla="*/ 112676 w 1476838"/>
              <a:gd name="connsiteY1" fmla="*/ 0 h 1126755"/>
              <a:gd name="connsiteX2" fmla="*/ 1364163 w 1476838"/>
              <a:gd name="connsiteY2" fmla="*/ 0 h 1126755"/>
              <a:gd name="connsiteX3" fmla="*/ 1476839 w 1476838"/>
              <a:gd name="connsiteY3" fmla="*/ 112676 h 1126755"/>
              <a:gd name="connsiteX4" fmla="*/ 1476838 w 1476838"/>
              <a:gd name="connsiteY4" fmla="*/ 1014080 h 1126755"/>
              <a:gd name="connsiteX5" fmla="*/ 1364162 w 1476838"/>
              <a:gd name="connsiteY5" fmla="*/ 1126756 h 1126755"/>
              <a:gd name="connsiteX6" fmla="*/ 112676 w 1476838"/>
              <a:gd name="connsiteY6" fmla="*/ 1126755 h 1126755"/>
              <a:gd name="connsiteX7" fmla="*/ 0 w 1476838"/>
              <a:gd name="connsiteY7" fmla="*/ 1014079 h 1126755"/>
              <a:gd name="connsiteX8" fmla="*/ 0 w 1476838"/>
              <a:gd name="connsiteY8" fmla="*/ 112676 h 1126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6838" h="1126755">
                <a:moveTo>
                  <a:pt x="0" y="112676"/>
                </a:moveTo>
                <a:cubicBezTo>
                  <a:pt x="0" y="50447"/>
                  <a:pt x="50447" y="0"/>
                  <a:pt x="112676" y="0"/>
                </a:cubicBezTo>
                <a:lnTo>
                  <a:pt x="1364163" y="0"/>
                </a:lnTo>
                <a:cubicBezTo>
                  <a:pt x="1426392" y="0"/>
                  <a:pt x="1476839" y="50447"/>
                  <a:pt x="1476839" y="112676"/>
                </a:cubicBezTo>
                <a:cubicBezTo>
                  <a:pt x="1476839" y="413144"/>
                  <a:pt x="1476838" y="713612"/>
                  <a:pt x="1476838" y="1014080"/>
                </a:cubicBezTo>
                <a:cubicBezTo>
                  <a:pt x="1476838" y="1076309"/>
                  <a:pt x="1426391" y="1126756"/>
                  <a:pt x="1364162" y="1126756"/>
                </a:cubicBezTo>
                <a:lnTo>
                  <a:pt x="112676" y="1126755"/>
                </a:lnTo>
                <a:cubicBezTo>
                  <a:pt x="50447" y="1126755"/>
                  <a:pt x="0" y="1076308"/>
                  <a:pt x="0" y="1014079"/>
                </a:cubicBezTo>
                <a:lnTo>
                  <a:pt x="0" y="112676"/>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78722" tIns="78722" rIns="78722" bIns="78722" numCol="1" spcCol="1270" anchor="ctr" anchorCtr="0">
            <a:noAutofit/>
          </a:bodyPr>
          <a:lstStyle/>
          <a:p>
            <a:pPr algn="ctr" defTabSz="533400">
              <a:lnSpc>
                <a:spcPct val="90000"/>
              </a:lnSpc>
              <a:spcBef>
                <a:spcPct val="0"/>
              </a:spcBef>
              <a:spcAft>
                <a:spcPct val="35000"/>
              </a:spcAft>
            </a:pPr>
            <a:r>
              <a:rPr lang="en-US" sz="1200" dirty="0"/>
              <a:t>Under stated </a:t>
            </a:r>
            <a:r>
              <a:rPr lang="en-US" sz="1600" b="1" dirty="0"/>
              <a:t>conditions</a:t>
            </a:r>
            <a:r>
              <a:rPr lang="en-US" sz="1500" dirty="0"/>
              <a:t> </a:t>
            </a:r>
            <a:r>
              <a:rPr lang="en-US" sz="1200" dirty="0"/>
              <a:t>(environment). </a:t>
            </a:r>
            <a:endParaRPr lang="en-US" sz="1500" dirty="0"/>
          </a:p>
        </p:txBody>
      </p:sp>
    </p:spTree>
    <p:extLst>
      <p:ext uri="{BB962C8B-B14F-4D97-AF65-F5344CB8AC3E}">
        <p14:creationId xmlns:p14="http://schemas.microsoft.com/office/powerpoint/2010/main" val="9219436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fade">
                                      <p:cBhvr>
                                        <p:cTn id="52" dur="500"/>
                                        <p:tgtEl>
                                          <p:spTgt spid="9"/>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fade">
                                      <p:cBhvr>
                                        <p:cTn id="57" dur="500"/>
                                        <p:tgtEl>
                                          <p:spTgt spid="10"/>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fade">
                                      <p:cBhvr>
                                        <p:cTn id="62" dur="500"/>
                                        <p:tgtEl>
                                          <p:spTgt spid="11"/>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fade">
                                      <p:cBhvr>
                                        <p:cTn id="67" dur="500"/>
                                        <p:tgtEl>
                                          <p:spTgt spid="1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fade">
                                      <p:cBhvr>
                                        <p:cTn id="72" dur="500"/>
                                        <p:tgtEl>
                                          <p:spTgt spid="14"/>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5"/>
                                        </p:tgtEl>
                                        <p:attrNameLst>
                                          <p:attrName>style.visibility</p:attrName>
                                        </p:attrNameLst>
                                      </p:cBhvr>
                                      <p:to>
                                        <p:strVal val="visible"/>
                                      </p:to>
                                    </p:set>
                                    <p:animEffect transition="in" filter="fade">
                                      <p:cBhvr>
                                        <p:cTn id="77" dur="500"/>
                                        <p:tgtEl>
                                          <p:spTgt spid="15"/>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6"/>
                                        </p:tgtEl>
                                        <p:attrNameLst>
                                          <p:attrName>style.visibility</p:attrName>
                                        </p:attrNameLst>
                                      </p:cBhvr>
                                      <p:to>
                                        <p:strVal val="visible"/>
                                      </p:to>
                                    </p:set>
                                    <p:animEffect transition="in" filter="fade">
                                      <p:cBhvr>
                                        <p:cTn id="82" dur="500"/>
                                        <p:tgtEl>
                                          <p:spTgt spid="16"/>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19"/>
                                        </p:tgtEl>
                                        <p:attrNameLst>
                                          <p:attrName>style.visibility</p:attrName>
                                        </p:attrNameLst>
                                      </p:cBhvr>
                                      <p:to>
                                        <p:strVal val="visible"/>
                                      </p:to>
                                    </p:set>
                                    <p:animEffect transition="in" filter="fade">
                                      <p:cBhvr>
                                        <p:cTn id="8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 name="Table 29"/>
          <p:cNvGraphicFramePr>
            <a:graphicFrameLocks noGrp="1"/>
          </p:cNvGraphicFramePr>
          <p:nvPr>
            <p:extLst/>
          </p:nvPr>
        </p:nvGraphicFramePr>
        <p:xfrm>
          <a:off x="2604789" y="3125605"/>
          <a:ext cx="6060577" cy="1943668"/>
        </p:xfrm>
        <a:graphic>
          <a:graphicData uri="http://schemas.openxmlformats.org/drawingml/2006/table">
            <a:tbl>
              <a:tblPr firstRow="1" bandRow="1">
                <a:tableStyleId>{5C22544A-7EE6-4342-B048-85BDC9FD1C3A}</a:tableStyleId>
              </a:tblPr>
              <a:tblGrid>
                <a:gridCol w="1249357">
                  <a:extLst>
                    <a:ext uri="{9D8B030D-6E8A-4147-A177-3AD203B41FA5}">
                      <a16:colId xmlns="" xmlns:a16="http://schemas.microsoft.com/office/drawing/2014/main" val="1703158682"/>
                    </a:ext>
                  </a:extLst>
                </a:gridCol>
                <a:gridCol w="962244">
                  <a:extLst>
                    <a:ext uri="{9D8B030D-6E8A-4147-A177-3AD203B41FA5}">
                      <a16:colId xmlns="" xmlns:a16="http://schemas.microsoft.com/office/drawing/2014/main" val="4176482999"/>
                    </a:ext>
                  </a:extLst>
                </a:gridCol>
                <a:gridCol w="962244">
                  <a:extLst>
                    <a:ext uri="{9D8B030D-6E8A-4147-A177-3AD203B41FA5}">
                      <a16:colId xmlns="" xmlns:a16="http://schemas.microsoft.com/office/drawing/2014/main" val="3641694711"/>
                    </a:ext>
                  </a:extLst>
                </a:gridCol>
                <a:gridCol w="962244">
                  <a:extLst>
                    <a:ext uri="{9D8B030D-6E8A-4147-A177-3AD203B41FA5}">
                      <a16:colId xmlns="" xmlns:a16="http://schemas.microsoft.com/office/drawing/2014/main" val="1990595299"/>
                    </a:ext>
                  </a:extLst>
                </a:gridCol>
                <a:gridCol w="962244">
                  <a:extLst>
                    <a:ext uri="{9D8B030D-6E8A-4147-A177-3AD203B41FA5}">
                      <a16:colId xmlns="" xmlns:a16="http://schemas.microsoft.com/office/drawing/2014/main" val="1569253470"/>
                    </a:ext>
                  </a:extLst>
                </a:gridCol>
                <a:gridCol w="962244">
                  <a:extLst>
                    <a:ext uri="{9D8B030D-6E8A-4147-A177-3AD203B41FA5}">
                      <a16:colId xmlns="" xmlns:a16="http://schemas.microsoft.com/office/drawing/2014/main" val="2800882382"/>
                    </a:ext>
                  </a:extLst>
                </a:gridCol>
              </a:tblGrid>
              <a:tr h="999503">
                <a:tc>
                  <a:txBody>
                    <a:bodyPr/>
                    <a:lstStyle/>
                    <a:p>
                      <a:pPr algn="ctr"/>
                      <a:endParaRPr lang="en-US" sz="1200" dirty="0" smtClean="0">
                        <a:solidFill>
                          <a:schemeClr val="tx1"/>
                        </a:solidFill>
                      </a:endParaRPr>
                    </a:p>
                    <a:p>
                      <a:pPr algn="ctr"/>
                      <a:r>
                        <a:rPr lang="en-US" sz="1200" dirty="0" smtClean="0">
                          <a:solidFill>
                            <a:schemeClr val="tx1"/>
                          </a:solidFill>
                        </a:rPr>
                        <a:t>LINK</a:t>
                      </a:r>
                      <a:endParaRPr lang="en-US" sz="1200" dirty="0">
                        <a:solidFill>
                          <a:schemeClr val="tx1"/>
                        </a:solidFill>
                      </a:endParaRPr>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endParaRPr lang="en-US" sz="1100" dirty="0"/>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endParaRPr lang="en-US" sz="1100" dirty="0"/>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endParaRPr lang="en-US" sz="1100"/>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endParaRPr lang="en-US" sz="1100"/>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endParaRPr lang="en-US" sz="1100"/>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 xmlns:a16="http://schemas.microsoft.com/office/drawing/2014/main" val="3750692251"/>
                  </a:ext>
                </a:extLst>
              </a:tr>
              <a:tr h="944165">
                <a:tc>
                  <a:txBody>
                    <a:bodyPr/>
                    <a:lstStyle/>
                    <a:p>
                      <a:pPr algn="ctr"/>
                      <a:r>
                        <a:rPr lang="en-US" sz="1200" b="1" dirty="0" smtClean="0">
                          <a:solidFill>
                            <a:schemeClr val="tx1"/>
                          </a:solidFill>
                        </a:rPr>
                        <a:t>TENSILE</a:t>
                      </a:r>
                    </a:p>
                    <a:p>
                      <a:pPr algn="ctr"/>
                      <a:r>
                        <a:rPr lang="en-US" sz="1200" b="1" dirty="0" smtClean="0">
                          <a:solidFill>
                            <a:schemeClr val="tx1"/>
                          </a:solidFill>
                        </a:rPr>
                        <a:t>STRENGHT</a:t>
                      </a:r>
                    </a:p>
                    <a:p>
                      <a:pPr algn="ctr"/>
                      <a:r>
                        <a:rPr lang="en-US" sz="1200" b="1" dirty="0" smtClean="0">
                          <a:solidFill>
                            <a:schemeClr val="tx1"/>
                          </a:solidFill>
                        </a:rPr>
                        <a:t>N/m</a:t>
                      </a:r>
                      <a:r>
                        <a:rPr lang="en-US" sz="1200" b="1" baseline="30000" dirty="0" smtClean="0">
                          <a:solidFill>
                            <a:schemeClr val="tx1"/>
                          </a:solidFill>
                        </a:rPr>
                        <a:t>2</a:t>
                      </a:r>
                      <a:r>
                        <a:rPr lang="en-US" sz="1200" b="1" dirty="0" smtClean="0">
                          <a:solidFill>
                            <a:schemeClr val="tx1"/>
                          </a:solidFill>
                        </a:rPr>
                        <a:t> </a:t>
                      </a:r>
                      <a:endParaRPr lang="en-US" sz="1200" b="1" dirty="0">
                        <a:solidFill>
                          <a:schemeClr val="tx1"/>
                        </a:solidFill>
                      </a:endParaRPr>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r>
                        <a:rPr lang="en-US" sz="3200" dirty="0" smtClean="0">
                          <a:solidFill>
                            <a:schemeClr val="tx1"/>
                          </a:solidFill>
                        </a:rPr>
                        <a:t>60</a:t>
                      </a:r>
                      <a:endParaRPr lang="en-US" sz="3200" dirty="0">
                        <a:solidFill>
                          <a:schemeClr val="tx1"/>
                        </a:solidFill>
                      </a:endParaRPr>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r>
                        <a:rPr lang="en-US" sz="3200" dirty="0" smtClean="0">
                          <a:solidFill>
                            <a:schemeClr val="tx1"/>
                          </a:solidFill>
                        </a:rPr>
                        <a:t>70</a:t>
                      </a:r>
                      <a:endParaRPr lang="en-US" sz="3200" dirty="0">
                        <a:solidFill>
                          <a:schemeClr val="tx1"/>
                        </a:solidFill>
                      </a:endParaRPr>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r>
                        <a:rPr lang="en-US" sz="3200" dirty="0" smtClean="0">
                          <a:solidFill>
                            <a:schemeClr val="tx1"/>
                          </a:solidFill>
                        </a:rPr>
                        <a:t>55</a:t>
                      </a:r>
                      <a:endParaRPr lang="en-US" sz="3200" dirty="0">
                        <a:solidFill>
                          <a:schemeClr val="tx1"/>
                        </a:solidFill>
                      </a:endParaRPr>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r>
                        <a:rPr lang="en-US" sz="3200" dirty="0" smtClean="0">
                          <a:solidFill>
                            <a:schemeClr val="tx1"/>
                          </a:solidFill>
                        </a:rPr>
                        <a:t>45</a:t>
                      </a:r>
                      <a:endParaRPr lang="en-US" sz="3200" dirty="0">
                        <a:solidFill>
                          <a:schemeClr val="tx1"/>
                        </a:solidFill>
                      </a:endParaRPr>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tc>
                  <a:txBody>
                    <a:bodyPr/>
                    <a:lstStyle/>
                    <a:p>
                      <a:pPr algn="ctr"/>
                      <a:r>
                        <a:rPr lang="en-US" sz="3200" dirty="0" smtClean="0">
                          <a:solidFill>
                            <a:schemeClr val="tx1"/>
                          </a:solidFill>
                        </a:rPr>
                        <a:t>30</a:t>
                      </a:r>
                      <a:endParaRPr lang="en-US" sz="3200" dirty="0">
                        <a:solidFill>
                          <a:schemeClr val="tx1"/>
                        </a:solidFill>
                      </a:endParaRPr>
                    </a:p>
                  </a:txBody>
                  <a:tcPr marL="66552" marR="66552" marT="33276" marB="33276"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 xmlns:a16="http://schemas.microsoft.com/office/drawing/2014/main" val="2320566166"/>
                  </a:ext>
                </a:extLst>
              </a:tr>
            </a:tbl>
          </a:graphicData>
        </a:graphic>
      </p:graphicFrame>
      <p:grpSp>
        <p:nvGrpSpPr>
          <p:cNvPr id="58" name="Group 57"/>
          <p:cNvGrpSpPr/>
          <p:nvPr/>
        </p:nvGrpSpPr>
        <p:grpSpPr>
          <a:xfrm>
            <a:off x="3636383" y="3224102"/>
            <a:ext cx="5122296" cy="877919"/>
            <a:chOff x="3423514" y="3527592"/>
            <a:chExt cx="2276001" cy="489091"/>
          </a:xfrm>
        </p:grpSpPr>
        <p:pic>
          <p:nvPicPr>
            <p:cNvPr id="31" name="Picture 2" descr="Image result for CHAIN ICON"/>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3423514" y="3533837"/>
              <a:ext cx="482846" cy="482846"/>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Image result for CHAIN ICON"/>
            <p:cNvPicPr>
              <a:picLocks noChangeAspect="1" noChangeArrowheads="1"/>
            </p:cNvPicPr>
            <p:nvPr/>
          </p:nvPicPr>
          <p:blipFill>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3857625" y="3530714"/>
              <a:ext cx="482846" cy="482846"/>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Image result for CHAIN ICON"/>
            <p:cNvPicPr>
              <a:picLocks noChangeAspect="1" noChangeArrowheads="1"/>
            </p:cNvPicPr>
            <p:nvPr/>
          </p:nvPicPr>
          <p:blipFill>
            <a:blip r:embed="rId2"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4319602" y="3527592"/>
              <a:ext cx="482846" cy="482846"/>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Image result for CHAIN ICON"/>
            <p:cNvPicPr>
              <a:picLocks noChangeAspect="1" noChangeArrowheads="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4757296" y="3529153"/>
              <a:ext cx="482846" cy="482846"/>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descr="Image result for CHAIN ICON"/>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5216669" y="3527592"/>
              <a:ext cx="482846" cy="48284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7" name="Group 56"/>
          <p:cNvGrpSpPr/>
          <p:nvPr/>
        </p:nvGrpSpPr>
        <p:grpSpPr>
          <a:xfrm>
            <a:off x="2719441" y="1349320"/>
            <a:ext cx="7048969" cy="1634260"/>
            <a:chOff x="2260568" y="2032021"/>
            <a:chExt cx="2458395" cy="483359"/>
          </a:xfrm>
        </p:grpSpPr>
        <p:sp>
          <p:nvSpPr>
            <p:cNvPr id="37" name="Arc 36"/>
            <p:cNvSpPr/>
            <p:nvPr/>
          </p:nvSpPr>
          <p:spPr bwMode="auto">
            <a:xfrm>
              <a:off x="2378659" y="2246758"/>
              <a:ext cx="102765" cy="84923"/>
            </a:xfrm>
            <a:prstGeom prst="arc">
              <a:avLst>
                <a:gd name="adj1" fmla="val 18781566"/>
                <a:gd name="adj2" fmla="val 0"/>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defTabSz="665500"/>
              <a:endParaRPr lang="en-US" sz="1164"/>
            </a:p>
          </p:txBody>
        </p:sp>
        <p:sp>
          <p:nvSpPr>
            <p:cNvPr id="38" name="Arc 37"/>
            <p:cNvSpPr/>
            <p:nvPr/>
          </p:nvSpPr>
          <p:spPr bwMode="auto">
            <a:xfrm>
              <a:off x="2349706" y="2246758"/>
              <a:ext cx="102765" cy="84923"/>
            </a:xfrm>
            <a:prstGeom prst="arc">
              <a:avLst>
                <a:gd name="adj1" fmla="val 18781566"/>
                <a:gd name="adj2" fmla="val 0"/>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defTabSz="665500"/>
              <a:endParaRPr lang="en-US" sz="1164"/>
            </a:p>
          </p:txBody>
        </p:sp>
        <p:sp>
          <p:nvSpPr>
            <p:cNvPr id="39" name="Arc 38"/>
            <p:cNvSpPr/>
            <p:nvPr/>
          </p:nvSpPr>
          <p:spPr bwMode="auto">
            <a:xfrm>
              <a:off x="2312599" y="2247712"/>
              <a:ext cx="110920" cy="84598"/>
            </a:xfrm>
            <a:prstGeom prst="arc">
              <a:avLst>
                <a:gd name="adj1" fmla="val 18781566"/>
                <a:gd name="adj2" fmla="val 0"/>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defTabSz="665500"/>
              <a:endParaRPr lang="en-US" sz="1164"/>
            </a:p>
          </p:txBody>
        </p:sp>
        <p:sp>
          <p:nvSpPr>
            <p:cNvPr id="40" name="Arc 39"/>
            <p:cNvSpPr/>
            <p:nvPr/>
          </p:nvSpPr>
          <p:spPr bwMode="auto">
            <a:xfrm>
              <a:off x="2279128" y="2248200"/>
              <a:ext cx="110920" cy="84598"/>
            </a:xfrm>
            <a:prstGeom prst="arc">
              <a:avLst>
                <a:gd name="adj1" fmla="val 18781566"/>
                <a:gd name="adj2" fmla="val 0"/>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defTabSz="665500"/>
              <a:endParaRPr lang="en-US" sz="1164"/>
            </a:p>
          </p:txBody>
        </p:sp>
        <p:pic>
          <p:nvPicPr>
            <p:cNvPr id="41" name="Picture 2" descr="Image result for CHAIN ICON"/>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499379" y="2032534"/>
              <a:ext cx="482846" cy="482846"/>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descr="Image result for CHAIN ICON"/>
            <p:cNvPicPr>
              <a:picLocks noChangeAspect="1" noChangeArrowheads="1"/>
            </p:cNvPicPr>
            <p:nvPr/>
          </p:nvPicPr>
          <p:blipFill>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812850" y="2032534"/>
              <a:ext cx="482846" cy="482846"/>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Image result for CHAIN ICON"/>
            <p:cNvPicPr>
              <a:picLocks noChangeAspect="1" noChangeArrowheads="1"/>
            </p:cNvPicPr>
            <p:nvPr/>
          </p:nvPicPr>
          <p:blipFill>
            <a:blip r:embed="rId2"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126321" y="2032534"/>
              <a:ext cx="482846" cy="482846"/>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3" descr="Image result for CHAIN ICON"/>
            <p:cNvPicPr>
              <a:picLocks noChangeAspect="1" noChangeArrowheads="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39792" y="2032534"/>
              <a:ext cx="482846" cy="482846"/>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4" descr="Image result for CHAIN ICON"/>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53263" y="2032534"/>
              <a:ext cx="482846" cy="482846"/>
            </a:xfrm>
            <a:prstGeom prst="rect">
              <a:avLst/>
            </a:prstGeom>
            <a:noFill/>
            <a:extLst>
              <a:ext uri="{909E8E84-426E-40DD-AFC4-6F175D3DCCD1}">
                <a14:hiddenFill xmlns:a14="http://schemas.microsoft.com/office/drawing/2010/main">
                  <a:solidFill>
                    <a:srgbClr val="FFFFFF"/>
                  </a:solidFill>
                </a14:hiddenFill>
              </a:ext>
            </a:extLst>
          </p:spPr>
        </p:pic>
        <p:cxnSp>
          <p:nvCxnSpPr>
            <p:cNvPr id="46" name="Straight Arrow Connector 45"/>
            <p:cNvCxnSpPr/>
            <p:nvPr/>
          </p:nvCxnSpPr>
          <p:spPr bwMode="auto">
            <a:xfrm flipV="1">
              <a:off x="4313909" y="2273112"/>
              <a:ext cx="405054" cy="6942"/>
            </a:xfrm>
            <a:prstGeom prst="straightConnector1">
              <a:avLst/>
            </a:prstGeom>
            <a:solidFill>
              <a:schemeClr val="bg1"/>
            </a:solidFill>
            <a:ln w="7620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7" name="Rectangle 46"/>
            <p:cNvSpPr/>
            <p:nvPr/>
          </p:nvSpPr>
          <p:spPr bwMode="auto">
            <a:xfrm>
              <a:off x="2262648" y="2032021"/>
              <a:ext cx="92635" cy="482846"/>
            </a:xfrm>
            <a:prstGeom prst="rect">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square" lIns="52403" tIns="52403" rIns="52403" bIns="52403" numCol="1" spcCol="0" rtlCol="0" fromWordArt="0" anchor="ctr" anchorCtr="0" forceAA="0" compatLnSpc="1">
              <a:prstTxWarp prst="textNoShape">
                <a:avLst/>
              </a:prstTxWarp>
              <a:noAutofit/>
            </a:bodyPr>
            <a:lstStyle/>
            <a:p>
              <a:pPr defTabSz="665500"/>
              <a:endParaRPr lang="en-US" sz="1164" dirty="0"/>
            </a:p>
          </p:txBody>
        </p:sp>
        <p:cxnSp>
          <p:nvCxnSpPr>
            <p:cNvPr id="48" name="Straight Connector 47"/>
            <p:cNvCxnSpPr/>
            <p:nvPr/>
          </p:nvCxnSpPr>
          <p:spPr bwMode="auto">
            <a:xfrm flipH="1">
              <a:off x="2263128" y="2069407"/>
              <a:ext cx="91675" cy="74490"/>
            </a:xfrm>
            <a:prstGeom prst="line">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Straight Connector 48"/>
            <p:cNvCxnSpPr/>
            <p:nvPr/>
          </p:nvCxnSpPr>
          <p:spPr bwMode="auto">
            <a:xfrm flipH="1">
              <a:off x="2263128" y="2134125"/>
              <a:ext cx="91675" cy="74490"/>
            </a:xfrm>
            <a:prstGeom prst="line">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Straight Connector 49"/>
            <p:cNvCxnSpPr/>
            <p:nvPr/>
          </p:nvCxnSpPr>
          <p:spPr bwMode="auto">
            <a:xfrm flipH="1">
              <a:off x="2263529" y="2198842"/>
              <a:ext cx="91675" cy="74490"/>
            </a:xfrm>
            <a:prstGeom prst="line">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1" name="Straight Connector 50"/>
            <p:cNvCxnSpPr/>
            <p:nvPr/>
          </p:nvCxnSpPr>
          <p:spPr bwMode="auto">
            <a:xfrm flipH="1">
              <a:off x="2260568" y="2263559"/>
              <a:ext cx="91675" cy="74490"/>
            </a:xfrm>
            <a:prstGeom prst="line">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Straight Connector 51"/>
            <p:cNvCxnSpPr/>
            <p:nvPr/>
          </p:nvCxnSpPr>
          <p:spPr bwMode="auto">
            <a:xfrm flipH="1">
              <a:off x="2263128" y="2329667"/>
              <a:ext cx="91675" cy="74490"/>
            </a:xfrm>
            <a:prstGeom prst="line">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Straight Connector 52"/>
            <p:cNvCxnSpPr/>
            <p:nvPr/>
          </p:nvCxnSpPr>
          <p:spPr bwMode="auto">
            <a:xfrm flipH="1">
              <a:off x="2263128" y="2393589"/>
              <a:ext cx="91675" cy="74490"/>
            </a:xfrm>
            <a:prstGeom prst="line">
              <a:avLst/>
            </a:prstGeom>
            <a:solidFill>
              <a:schemeClr val="bg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 name="Rectangle 53"/>
            <p:cNvSpPr/>
            <p:nvPr/>
          </p:nvSpPr>
          <p:spPr bwMode="auto">
            <a:xfrm rot="5400000">
              <a:off x="2407652" y="2201063"/>
              <a:ext cx="33275" cy="144097"/>
            </a:xfrm>
            <a:prstGeom prst="rect">
              <a:avLst/>
            </a:prstGeom>
            <a:no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square" lIns="52403" tIns="52403" rIns="52403" bIns="52403" numCol="1" spcCol="0" rtlCol="0" fromWordArt="0" anchor="ctr" anchorCtr="0" forceAA="0" compatLnSpc="1">
              <a:prstTxWarp prst="textNoShape">
                <a:avLst/>
              </a:prstTxWarp>
              <a:noAutofit/>
            </a:bodyPr>
            <a:lstStyle/>
            <a:p>
              <a:pPr defTabSz="665500"/>
              <a:endParaRPr lang="en-US" sz="1164" dirty="0"/>
            </a:p>
          </p:txBody>
        </p:sp>
      </p:grpSp>
      <p:sp>
        <p:nvSpPr>
          <p:cNvPr id="55" name="Rectangle 54"/>
          <p:cNvSpPr/>
          <p:nvPr/>
        </p:nvSpPr>
        <p:spPr>
          <a:xfrm>
            <a:off x="9678528" y="1417882"/>
            <a:ext cx="889987" cy="738664"/>
          </a:xfrm>
          <a:prstGeom prst="rect">
            <a:avLst/>
          </a:prstGeom>
        </p:spPr>
        <p:txBody>
          <a:bodyPr wrap="none">
            <a:spAutoFit/>
          </a:bodyPr>
          <a:lstStyle/>
          <a:p>
            <a:r>
              <a:rPr lang="en-US" sz="1400" b="1" dirty="0"/>
              <a:t>Tensile</a:t>
            </a:r>
            <a:endParaRPr lang="en-US" sz="1400" b="1" dirty="0"/>
          </a:p>
          <a:p>
            <a:r>
              <a:rPr lang="en-US" sz="1400" b="1" dirty="0"/>
              <a:t>Stress</a:t>
            </a:r>
            <a:endParaRPr lang="en-US" sz="1400" b="1" dirty="0"/>
          </a:p>
          <a:p>
            <a:r>
              <a:rPr lang="en-US" sz="1400" b="1" dirty="0"/>
              <a:t> 50 N/m</a:t>
            </a:r>
            <a:r>
              <a:rPr lang="en-US" sz="1400" b="1" baseline="30000" dirty="0"/>
              <a:t>2</a:t>
            </a:r>
            <a:r>
              <a:rPr lang="en-US" sz="1400" b="1" dirty="0"/>
              <a:t> </a:t>
            </a:r>
          </a:p>
        </p:txBody>
      </p:sp>
      <p:sp>
        <p:nvSpPr>
          <p:cNvPr id="56" name="Rectangle 55"/>
          <p:cNvSpPr/>
          <p:nvPr/>
        </p:nvSpPr>
        <p:spPr>
          <a:xfrm>
            <a:off x="4208998" y="5550316"/>
            <a:ext cx="3983943" cy="400110"/>
          </a:xfrm>
          <a:prstGeom prst="rect">
            <a:avLst/>
          </a:prstGeom>
        </p:spPr>
        <p:txBody>
          <a:bodyPr wrap="square">
            <a:spAutoFit/>
          </a:bodyPr>
          <a:lstStyle/>
          <a:p>
            <a:r>
              <a:rPr lang="en-US" sz="2000" b="1" dirty="0">
                <a:latin typeface="Verdana" panose="020B0604030504040204" pitchFamily="34" charset="0"/>
                <a:ea typeface="Verdana" panose="020B0604030504040204" pitchFamily="34" charset="0"/>
                <a:cs typeface="Verdana" panose="020B0604030504040204" pitchFamily="34" charset="0"/>
              </a:rPr>
              <a:t>Which link will break ?</a:t>
            </a:r>
            <a:endParaRPr lang="en-US" sz="2000" b="1" dirty="0">
              <a:latin typeface="Verdana" panose="020B0604030504040204" pitchFamily="34" charset="0"/>
              <a:ea typeface="Verdana" panose="020B0604030504040204" pitchFamily="34" charset="0"/>
              <a:cs typeface="Verdana" panose="020B0604030504040204" pitchFamily="34" charset="0"/>
            </a:endParaRPr>
          </a:p>
        </p:txBody>
      </p:sp>
      <p:sp>
        <p:nvSpPr>
          <p:cNvPr id="36" name="Title 1"/>
          <p:cNvSpPr txBox="1">
            <a:spLocks/>
          </p:cNvSpPr>
          <p:nvPr/>
        </p:nvSpPr>
        <p:spPr>
          <a:xfrm>
            <a:off x="142876" y="258529"/>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latin typeface="Cosmos-Medium" panose="020B0600000000000000"/>
              </a:rPr>
              <a:t>Example</a:t>
            </a:r>
            <a:endParaRPr lang="en-US" dirty="0">
              <a:latin typeface="Cosmos-Medium" panose="020B0600000000000000"/>
            </a:endParaRPr>
          </a:p>
        </p:txBody>
      </p:sp>
    </p:spTree>
    <p:extLst>
      <p:ext uri="{BB962C8B-B14F-4D97-AF65-F5344CB8AC3E}">
        <p14:creationId xmlns:p14="http://schemas.microsoft.com/office/powerpoint/2010/main" val="118330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fade">
                                      <p:cBhvr>
                                        <p:cTn id="10" dur="500"/>
                                        <p:tgtEl>
                                          <p:spTgt spid="5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hysical Configura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1532" y="1252430"/>
            <a:ext cx="8272916" cy="39604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www.weibull.com/basics/reliabilitywise_configurati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3592" y="5229200"/>
            <a:ext cx="7960856" cy="107847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compressor reliability block diagra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5660" y="1252430"/>
            <a:ext cx="9004659" cy="5068602"/>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p:cNvSpPr>
            <a:spLocks noGrp="1"/>
          </p:cNvSpPr>
          <p:nvPr>
            <p:ph type="title"/>
          </p:nvPr>
        </p:nvSpPr>
        <p:spPr>
          <a:xfrm>
            <a:off x="142876" y="258529"/>
            <a:ext cx="10515600" cy="1325563"/>
          </a:xfrm>
        </p:spPr>
        <p:txBody>
          <a:bodyPr/>
          <a:lstStyle/>
          <a:p>
            <a:r>
              <a:rPr lang="en-US" dirty="0" smtClean="0">
                <a:latin typeface="Cosmos-Medium" panose="020B0600000000000000"/>
              </a:rPr>
              <a:t>System Reliability</a:t>
            </a:r>
            <a:endParaRPr lang="en-US" dirty="0">
              <a:latin typeface="Cosmos-Medium" panose="020B0600000000000000"/>
            </a:endParaRPr>
          </a:p>
        </p:txBody>
      </p:sp>
    </p:spTree>
    <p:extLst>
      <p:ext uri="{BB962C8B-B14F-4D97-AF65-F5344CB8AC3E}">
        <p14:creationId xmlns:p14="http://schemas.microsoft.com/office/powerpoint/2010/main" val="998990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026"/>
                                        </p:tgtEl>
                                      </p:cBhvr>
                                    </p:animEffect>
                                    <p:set>
                                      <p:cBhvr>
                                        <p:cTn id="7" dur="1" fill="hold">
                                          <p:stCondLst>
                                            <p:cond delay="499"/>
                                          </p:stCondLst>
                                        </p:cTn>
                                        <p:tgtEl>
                                          <p:spTgt spid="1026"/>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1030"/>
                                        </p:tgtEl>
                                      </p:cBhvr>
                                    </p:animEffect>
                                    <p:set>
                                      <p:cBhvr>
                                        <p:cTn id="10" dur="1" fill="hold">
                                          <p:stCondLst>
                                            <p:cond delay="499"/>
                                          </p:stCondLst>
                                        </p:cTn>
                                        <p:tgtEl>
                                          <p:spTgt spid="1030"/>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32"/>
                                        </p:tgtEl>
                                        <p:attrNameLst>
                                          <p:attrName>style.visibility</p:attrName>
                                        </p:attrNameLst>
                                      </p:cBhvr>
                                      <p:to>
                                        <p:strVal val="visible"/>
                                      </p:to>
                                    </p:set>
                                    <p:animEffect transition="in" filter="fade">
                                      <p:cBhvr>
                                        <p:cTn id="15" dur="500"/>
                                        <p:tgtEl>
                                          <p:spTgt spid="10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Life Cycle</a:t>
            </a:r>
            <a:endParaRPr lang="en-GB" dirty="0"/>
          </a:p>
        </p:txBody>
      </p:sp>
      <p:sp>
        <p:nvSpPr>
          <p:cNvPr id="3" name="Subtitle 2"/>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202469473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bwMode="auto">
          <a:xfrm flipV="1">
            <a:off x="2658571" y="2110108"/>
            <a:ext cx="0" cy="3809720"/>
          </a:xfrm>
          <a:prstGeom prst="straightConnector1">
            <a:avLst/>
          </a:prstGeom>
          <a:ln>
            <a:tailEnd type="triangle"/>
          </a:ln>
          <a:extLst/>
        </p:spPr>
        <p:style>
          <a:lnRef idx="3">
            <a:schemeClr val="accent6"/>
          </a:lnRef>
          <a:fillRef idx="0">
            <a:schemeClr val="accent6"/>
          </a:fillRef>
          <a:effectRef idx="2">
            <a:schemeClr val="accent6"/>
          </a:effectRef>
          <a:fontRef idx="minor">
            <a:schemeClr val="tx1"/>
          </a:fontRef>
        </p:style>
      </p:cxnSp>
      <p:cxnSp>
        <p:nvCxnSpPr>
          <p:cNvPr id="9" name="Straight Arrow Connector 8"/>
          <p:cNvCxnSpPr/>
          <p:nvPr/>
        </p:nvCxnSpPr>
        <p:spPr bwMode="auto">
          <a:xfrm flipV="1">
            <a:off x="2658572" y="5919828"/>
            <a:ext cx="7973933" cy="2"/>
          </a:xfrm>
          <a:prstGeom prst="straightConnector1">
            <a:avLst/>
          </a:prstGeom>
          <a:ln>
            <a:tailEnd type="triangle"/>
          </a:ln>
          <a:extLst/>
        </p:spPr>
        <p:style>
          <a:lnRef idx="3">
            <a:schemeClr val="accent6"/>
          </a:lnRef>
          <a:fillRef idx="0">
            <a:schemeClr val="accent6"/>
          </a:fillRef>
          <a:effectRef idx="2">
            <a:schemeClr val="accent6"/>
          </a:effectRef>
          <a:fontRef idx="minor">
            <a:schemeClr val="tx1"/>
          </a:fontRef>
        </p:style>
      </p:cxnSp>
      <p:sp>
        <p:nvSpPr>
          <p:cNvPr id="15" name="Freeform 14"/>
          <p:cNvSpPr/>
          <p:nvPr/>
        </p:nvSpPr>
        <p:spPr bwMode="auto">
          <a:xfrm>
            <a:off x="4204209" y="2360556"/>
            <a:ext cx="5696712" cy="1520042"/>
          </a:xfrm>
          <a:custGeom>
            <a:avLst/>
            <a:gdLst>
              <a:gd name="connsiteX0" fmla="*/ 0 w 5696712"/>
              <a:gd name="connsiteY0" fmla="*/ 265176 h 1520042"/>
              <a:gd name="connsiteX1" fmla="*/ 2377440 w 5696712"/>
              <a:gd name="connsiteY1" fmla="*/ 1517904 h 1520042"/>
              <a:gd name="connsiteX2" fmla="*/ 5696712 w 5696712"/>
              <a:gd name="connsiteY2" fmla="*/ 0 h 1520042"/>
            </a:gdLst>
            <a:ahLst/>
            <a:cxnLst>
              <a:cxn ang="0">
                <a:pos x="connsiteX0" y="connsiteY0"/>
              </a:cxn>
              <a:cxn ang="0">
                <a:pos x="connsiteX1" y="connsiteY1"/>
              </a:cxn>
              <a:cxn ang="0">
                <a:pos x="connsiteX2" y="connsiteY2"/>
              </a:cxn>
            </a:cxnLst>
            <a:rect l="l" t="t" r="r" b="b"/>
            <a:pathLst>
              <a:path w="5696712" h="1520042">
                <a:moveTo>
                  <a:pt x="0" y="265176"/>
                </a:moveTo>
                <a:cubicBezTo>
                  <a:pt x="713994" y="913638"/>
                  <a:pt x="1427988" y="1562100"/>
                  <a:pt x="2377440" y="1517904"/>
                </a:cubicBezTo>
                <a:cubicBezTo>
                  <a:pt x="3326892" y="1473708"/>
                  <a:pt x="5407152" y="172212"/>
                  <a:pt x="5696712" y="0"/>
                </a:cubicBezTo>
              </a:path>
            </a:pathLst>
          </a:custGeom>
          <a:no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rtlCol="0" anchor="ctr" anchorCtr="0" compatLnSpc="1">
            <a:prstTxWarp prst="textNoShape">
              <a:avLst/>
            </a:prstTxWarp>
          </a:bodyPr>
          <a:lstStyle/>
          <a:p>
            <a:pPr algn="ctr" fontAlgn="base">
              <a:spcBef>
                <a:spcPct val="0"/>
              </a:spcBef>
              <a:spcAft>
                <a:spcPct val="0"/>
              </a:spcAft>
            </a:pPr>
            <a:endParaRPr lang="en-US" sz="1600">
              <a:latin typeface="Arial" pitchFamily="34" charset="0"/>
              <a:ea typeface="ヒラギノ角ゴ Pro W3" charset="-128"/>
            </a:endParaRPr>
          </a:p>
        </p:txBody>
      </p:sp>
      <p:cxnSp>
        <p:nvCxnSpPr>
          <p:cNvPr id="17" name="Curved Connector 16"/>
          <p:cNvCxnSpPr/>
          <p:nvPr/>
        </p:nvCxnSpPr>
        <p:spPr bwMode="auto">
          <a:xfrm>
            <a:off x="3522667" y="3039508"/>
            <a:ext cx="2520280" cy="2304256"/>
          </a:xfrm>
          <a:prstGeom prst="curvedConnector3">
            <a:avLst/>
          </a:prstGeom>
          <a:solidFill>
            <a:schemeClr val="tx1"/>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Freeform 22"/>
          <p:cNvSpPr/>
          <p:nvPr/>
        </p:nvSpPr>
        <p:spPr bwMode="auto">
          <a:xfrm>
            <a:off x="2946602" y="2463444"/>
            <a:ext cx="62267966" cy="2640312"/>
          </a:xfrm>
          <a:custGeom>
            <a:avLst/>
            <a:gdLst>
              <a:gd name="connsiteX0" fmla="*/ 0 w 7214616"/>
              <a:gd name="connsiteY0" fmla="*/ 0 h 3198770"/>
              <a:gd name="connsiteX1" fmla="*/ 1069848 w 7214616"/>
              <a:gd name="connsiteY1" fmla="*/ 2816352 h 3198770"/>
              <a:gd name="connsiteX2" fmla="*/ 5276088 w 7214616"/>
              <a:gd name="connsiteY2" fmla="*/ 2907792 h 3198770"/>
              <a:gd name="connsiteX3" fmla="*/ 7214616 w 7214616"/>
              <a:gd name="connsiteY3" fmla="*/ 356616 h 3198770"/>
            </a:gdLst>
            <a:ahLst/>
            <a:cxnLst>
              <a:cxn ang="0">
                <a:pos x="connsiteX0" y="connsiteY0"/>
              </a:cxn>
              <a:cxn ang="0">
                <a:pos x="connsiteX1" y="connsiteY1"/>
              </a:cxn>
              <a:cxn ang="0">
                <a:pos x="connsiteX2" y="connsiteY2"/>
              </a:cxn>
              <a:cxn ang="0">
                <a:pos x="connsiteX3" y="connsiteY3"/>
              </a:cxn>
            </a:cxnLst>
            <a:rect l="l" t="t" r="r" b="b"/>
            <a:pathLst>
              <a:path w="7214616" h="3198770">
                <a:moveTo>
                  <a:pt x="0" y="0"/>
                </a:moveTo>
                <a:cubicBezTo>
                  <a:pt x="95250" y="1165860"/>
                  <a:pt x="190500" y="2331720"/>
                  <a:pt x="1069848" y="2816352"/>
                </a:cubicBezTo>
                <a:cubicBezTo>
                  <a:pt x="1949196" y="3300984"/>
                  <a:pt x="4251960" y="3317748"/>
                  <a:pt x="5276088" y="2907792"/>
                </a:cubicBezTo>
                <a:cubicBezTo>
                  <a:pt x="6300216" y="2497836"/>
                  <a:pt x="6894576" y="781812"/>
                  <a:pt x="7214616" y="356616"/>
                </a:cubicBezTo>
              </a:path>
            </a:pathLst>
          </a:custGeom>
          <a:ln/>
          <a:extLst/>
        </p:spPr>
        <p:style>
          <a:lnRef idx="3">
            <a:schemeClr val="accent3"/>
          </a:lnRef>
          <a:fillRef idx="0">
            <a:schemeClr val="accent3"/>
          </a:fillRef>
          <a:effectRef idx="2">
            <a:schemeClr val="accent3"/>
          </a:effectRef>
          <a:fontRef idx="minor">
            <a:schemeClr val="tx1"/>
          </a:fontRef>
        </p:style>
        <p:txBody>
          <a:bodyPr vert="horz" wrap="none" lIns="0" tIns="0" rIns="0" bIns="0" numCol="1" rtlCol="0" anchor="ctr" anchorCtr="0" compatLnSpc="1">
            <a:prstTxWarp prst="textNoShape">
              <a:avLst/>
            </a:prstTxWarp>
          </a:bodyPr>
          <a:lstStyle/>
          <a:p>
            <a:pPr algn="ctr" fontAlgn="base">
              <a:spcBef>
                <a:spcPct val="0"/>
              </a:spcBef>
              <a:spcAft>
                <a:spcPct val="0"/>
              </a:spcAft>
            </a:pPr>
            <a:endParaRPr lang="en-US" sz="1600">
              <a:latin typeface="Arial" pitchFamily="34" charset="0"/>
              <a:ea typeface="ヒラギノ角ゴ Pro W3" charset="-128"/>
            </a:endParaRPr>
          </a:p>
        </p:txBody>
      </p:sp>
      <p:sp>
        <p:nvSpPr>
          <p:cNvPr id="24" name="TextBox 23"/>
          <p:cNvSpPr txBox="1"/>
          <p:nvPr/>
        </p:nvSpPr>
        <p:spPr>
          <a:xfrm>
            <a:off x="2135560" y="1844825"/>
            <a:ext cx="553998" cy="4210527"/>
          </a:xfrm>
          <a:prstGeom prst="rect">
            <a:avLst/>
          </a:prstGeom>
          <a:noFill/>
        </p:spPr>
        <p:txBody>
          <a:bodyPr vert="vert270" wrap="square" rtlCol="0">
            <a:spAutoFit/>
          </a:bodyPr>
          <a:lstStyle/>
          <a:p>
            <a:r>
              <a:rPr lang="en-US" sz="2400" dirty="0">
                <a:solidFill>
                  <a:schemeClr val="accent2"/>
                </a:solidFill>
              </a:rPr>
              <a:t>PROBABILITY OF FAILURE</a:t>
            </a:r>
          </a:p>
        </p:txBody>
      </p:sp>
      <p:sp>
        <p:nvSpPr>
          <p:cNvPr id="25" name="TextBox 24"/>
          <p:cNvSpPr txBox="1"/>
          <p:nvPr/>
        </p:nvSpPr>
        <p:spPr>
          <a:xfrm>
            <a:off x="2875176" y="6063845"/>
            <a:ext cx="6573502" cy="461665"/>
          </a:xfrm>
          <a:prstGeom prst="rect">
            <a:avLst/>
          </a:prstGeom>
          <a:noFill/>
        </p:spPr>
        <p:txBody>
          <a:bodyPr wrap="square" rtlCol="0">
            <a:spAutoFit/>
          </a:bodyPr>
          <a:lstStyle/>
          <a:p>
            <a:pPr algn="ctr"/>
            <a:r>
              <a:rPr lang="en-US" sz="2400" b="1" dirty="0">
                <a:solidFill>
                  <a:schemeClr val="accent2"/>
                </a:solidFill>
              </a:rPr>
              <a:t>TIME</a:t>
            </a:r>
            <a:endParaRPr lang="en-US" b="1" dirty="0">
              <a:solidFill>
                <a:schemeClr val="accent2"/>
              </a:solidFill>
            </a:endParaRPr>
          </a:p>
        </p:txBody>
      </p:sp>
      <p:cxnSp>
        <p:nvCxnSpPr>
          <p:cNvPr id="4" name="Straight Connector 3"/>
          <p:cNvCxnSpPr/>
          <p:nvPr/>
        </p:nvCxnSpPr>
        <p:spPr bwMode="auto">
          <a:xfrm>
            <a:off x="8429440" y="2028022"/>
            <a:ext cx="0" cy="3891806"/>
          </a:xfrm>
          <a:prstGeom prst="line">
            <a:avLst/>
          </a:prstGeom>
          <a:ln w="28575" cap="flat" cmpd="sng" algn="ctr">
            <a:solidFill>
              <a:schemeClr val="accent2"/>
            </a:solidFill>
            <a:prstDash val="dash"/>
            <a:round/>
            <a:headEnd type="none" w="med" len="med"/>
            <a:tailEnd type="none" w="med" len="med"/>
          </a:ln>
          <a:extLst/>
        </p:spPr>
        <p:style>
          <a:lnRef idx="0">
            <a:scrgbClr r="0" g="0" b="0"/>
          </a:lnRef>
          <a:fillRef idx="0">
            <a:scrgbClr r="0" g="0" b="0"/>
          </a:fillRef>
          <a:effectRef idx="0">
            <a:scrgbClr r="0" g="0" b="0"/>
          </a:effectRef>
          <a:fontRef idx="minor">
            <a:schemeClr val="tx1"/>
          </a:fontRef>
        </p:style>
      </p:cxnSp>
      <p:cxnSp>
        <p:nvCxnSpPr>
          <p:cNvPr id="13" name="Straight Connector 12"/>
          <p:cNvCxnSpPr/>
          <p:nvPr/>
        </p:nvCxnSpPr>
        <p:spPr bwMode="auto">
          <a:xfrm>
            <a:off x="9624392" y="2040382"/>
            <a:ext cx="0" cy="3891806"/>
          </a:xfrm>
          <a:prstGeom prst="line">
            <a:avLst/>
          </a:prstGeom>
          <a:ln w="28575" cap="flat" cmpd="sng" algn="ctr">
            <a:solidFill>
              <a:schemeClr val="accent2"/>
            </a:solidFill>
            <a:prstDash val="dash"/>
            <a:round/>
            <a:headEnd type="none" w="med" len="med"/>
            <a:tailEnd type="none" w="med" len="med"/>
          </a:ln>
          <a:extLst/>
        </p:spPr>
        <p:style>
          <a:lnRef idx="0">
            <a:scrgbClr r="0" g="0" b="0"/>
          </a:lnRef>
          <a:fillRef idx="0">
            <a:scrgbClr r="0" g="0" b="0"/>
          </a:fillRef>
          <a:effectRef idx="0">
            <a:scrgbClr r="0" g="0" b="0"/>
          </a:effectRef>
          <a:fontRef idx="minor">
            <a:schemeClr val="tx1"/>
          </a:fontRef>
        </p:style>
      </p:cxnSp>
      <p:pic>
        <p:nvPicPr>
          <p:cNvPr id="14" name="Picture 13"/>
          <p:cNvPicPr>
            <a:picLocks noChangeAspect="1"/>
          </p:cNvPicPr>
          <p:nvPr/>
        </p:nvPicPr>
        <p:blipFill>
          <a:blip r:embed="rId2"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9773941" y="2028308"/>
            <a:ext cx="737829" cy="800291"/>
          </a:xfrm>
          <a:prstGeom prst="rect">
            <a:avLst/>
          </a:prstGeom>
        </p:spPr>
      </p:pic>
      <p:pic>
        <p:nvPicPr>
          <p:cNvPr id="16" name="Picture 15"/>
          <p:cNvPicPr>
            <a:picLocks noChangeAspect="1"/>
          </p:cNvPicPr>
          <p:nvPr/>
        </p:nvPicPr>
        <p:blipFill>
          <a:blip r:embed="rId3"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5732815" y="978581"/>
            <a:ext cx="918033" cy="918033"/>
          </a:xfrm>
          <a:prstGeom prst="rect">
            <a:avLst/>
          </a:prstGeom>
        </p:spPr>
      </p:pic>
      <p:pic>
        <p:nvPicPr>
          <p:cNvPr id="18" name="Picture 17"/>
          <p:cNvPicPr>
            <a:picLocks noChangeAspect="1"/>
          </p:cNvPicPr>
          <p:nvPr/>
        </p:nvPicPr>
        <p:blipFill>
          <a:blip r:embed="rId4"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8382324" y="1844824"/>
            <a:ext cx="1260000" cy="1260000"/>
          </a:xfrm>
          <a:prstGeom prst="rect">
            <a:avLst/>
          </a:prstGeom>
        </p:spPr>
      </p:pic>
      <p:sp>
        <p:nvSpPr>
          <p:cNvPr id="21" name="Rectangle 20"/>
          <p:cNvSpPr/>
          <p:nvPr/>
        </p:nvSpPr>
        <p:spPr>
          <a:xfrm>
            <a:off x="4518323" y="1757786"/>
            <a:ext cx="3719381" cy="1862219"/>
          </a:xfrm>
          <a:prstGeom prst="rect">
            <a:avLst/>
          </a:prstGeom>
        </p:spPr>
        <p:style>
          <a:lnRef idx="2">
            <a:schemeClr val="lt1">
              <a:hueOff val="0"/>
              <a:satOff val="0"/>
              <a:lumOff val="0"/>
              <a:alphaOff val="0"/>
            </a:schemeClr>
          </a:lnRef>
          <a:fillRef idx="1">
            <a:schemeClr val="accent2">
              <a:tint val="50000"/>
              <a:hueOff val="0"/>
              <a:satOff val="0"/>
              <a:lumOff val="0"/>
              <a:alphaOff val="0"/>
            </a:schemeClr>
          </a:fillRef>
          <a:effectRef idx="0">
            <a:schemeClr val="accent2">
              <a:tint val="50000"/>
              <a:hueOff val="0"/>
              <a:satOff val="0"/>
              <a:lumOff val="0"/>
              <a:alphaOff val="0"/>
            </a:schemeClr>
          </a:effectRef>
          <a:fontRef idx="minor">
            <a:schemeClr val="lt1">
              <a:hueOff val="0"/>
              <a:satOff val="0"/>
              <a:lumOff val="0"/>
              <a:alphaOff val="0"/>
            </a:schemeClr>
          </a:fontRef>
        </p:style>
      </p:sp>
      <p:sp>
        <p:nvSpPr>
          <p:cNvPr id="22" name="Freeform 21"/>
          <p:cNvSpPr/>
          <p:nvPr/>
        </p:nvSpPr>
        <p:spPr>
          <a:xfrm>
            <a:off x="4655254" y="2160974"/>
            <a:ext cx="1502623" cy="1430603"/>
          </a:xfrm>
          <a:custGeom>
            <a:avLst/>
            <a:gdLst>
              <a:gd name="connsiteX0" fmla="*/ 0 w 1502623"/>
              <a:gd name="connsiteY0" fmla="*/ 0 h 1430603"/>
              <a:gd name="connsiteX1" fmla="*/ 1502623 w 1502623"/>
              <a:gd name="connsiteY1" fmla="*/ 0 h 1430603"/>
              <a:gd name="connsiteX2" fmla="*/ 1502623 w 1502623"/>
              <a:gd name="connsiteY2" fmla="*/ 1430603 h 1430603"/>
              <a:gd name="connsiteX3" fmla="*/ 0 w 1502623"/>
              <a:gd name="connsiteY3" fmla="*/ 1430603 h 1430603"/>
              <a:gd name="connsiteX4" fmla="*/ 0 w 1502623"/>
              <a:gd name="connsiteY4" fmla="*/ 0 h 1430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2623" h="1430603">
                <a:moveTo>
                  <a:pt x="0" y="0"/>
                </a:moveTo>
                <a:lnTo>
                  <a:pt x="1502623" y="0"/>
                </a:lnTo>
                <a:lnTo>
                  <a:pt x="1502623" y="1430603"/>
                </a:lnTo>
                <a:lnTo>
                  <a:pt x="0" y="143060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28575" rIns="28575" bIns="28575" numCol="1" spcCol="1270" anchor="t" anchorCtr="0">
            <a:noAutofit/>
          </a:bodyPr>
          <a:lstStyle/>
          <a:p>
            <a:pPr defTabSz="666750">
              <a:lnSpc>
                <a:spcPct val="90000"/>
              </a:lnSpc>
              <a:spcBef>
                <a:spcPct val="0"/>
              </a:spcBef>
              <a:spcAft>
                <a:spcPct val="35000"/>
              </a:spcAft>
            </a:pPr>
            <a:r>
              <a:rPr lang="en-US" sz="1500" dirty="0">
                <a:solidFill>
                  <a:schemeClr val="tx1"/>
                </a:solidFill>
              </a:rPr>
              <a:t>Design</a:t>
            </a:r>
          </a:p>
          <a:p>
            <a:pPr defTabSz="666750">
              <a:lnSpc>
                <a:spcPct val="90000"/>
              </a:lnSpc>
              <a:spcBef>
                <a:spcPct val="0"/>
              </a:spcBef>
              <a:spcAft>
                <a:spcPct val="35000"/>
              </a:spcAft>
            </a:pPr>
            <a:r>
              <a:rPr lang="en-US" sz="1500" dirty="0"/>
              <a:t>Derating</a:t>
            </a:r>
          </a:p>
          <a:p>
            <a:pPr defTabSz="666750">
              <a:lnSpc>
                <a:spcPct val="90000"/>
              </a:lnSpc>
              <a:spcBef>
                <a:spcPct val="0"/>
              </a:spcBef>
              <a:spcAft>
                <a:spcPct val="35000"/>
              </a:spcAft>
            </a:pPr>
            <a:r>
              <a:rPr lang="en-US" sz="1500" dirty="0"/>
              <a:t>Installation</a:t>
            </a:r>
          </a:p>
          <a:p>
            <a:pPr defTabSz="666750">
              <a:lnSpc>
                <a:spcPct val="90000"/>
              </a:lnSpc>
              <a:spcBef>
                <a:spcPct val="0"/>
              </a:spcBef>
              <a:spcAft>
                <a:spcPct val="35000"/>
              </a:spcAft>
            </a:pPr>
            <a:r>
              <a:rPr lang="en-US" sz="1500" dirty="0"/>
              <a:t>No experience</a:t>
            </a:r>
          </a:p>
        </p:txBody>
      </p:sp>
      <p:sp>
        <p:nvSpPr>
          <p:cNvPr id="26" name="Freeform 25"/>
          <p:cNvSpPr/>
          <p:nvPr/>
        </p:nvSpPr>
        <p:spPr>
          <a:xfrm>
            <a:off x="6215806" y="2085680"/>
            <a:ext cx="2431455" cy="1430603"/>
          </a:xfrm>
          <a:custGeom>
            <a:avLst/>
            <a:gdLst>
              <a:gd name="connsiteX0" fmla="*/ 0 w 2431455"/>
              <a:gd name="connsiteY0" fmla="*/ 0 h 1430603"/>
              <a:gd name="connsiteX1" fmla="*/ 2431455 w 2431455"/>
              <a:gd name="connsiteY1" fmla="*/ 0 h 1430603"/>
              <a:gd name="connsiteX2" fmla="*/ 2431455 w 2431455"/>
              <a:gd name="connsiteY2" fmla="*/ 1430603 h 1430603"/>
              <a:gd name="connsiteX3" fmla="*/ 0 w 2431455"/>
              <a:gd name="connsiteY3" fmla="*/ 1430603 h 1430603"/>
              <a:gd name="connsiteX4" fmla="*/ 0 w 2431455"/>
              <a:gd name="connsiteY4" fmla="*/ 0 h 1430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1455" h="1430603">
                <a:moveTo>
                  <a:pt x="0" y="0"/>
                </a:moveTo>
                <a:lnTo>
                  <a:pt x="2431455" y="0"/>
                </a:lnTo>
                <a:lnTo>
                  <a:pt x="2431455" y="1430603"/>
                </a:lnTo>
                <a:lnTo>
                  <a:pt x="0" y="143060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28575" rIns="28575" bIns="28575" numCol="1" spcCol="1270" anchor="t" anchorCtr="0">
            <a:noAutofit/>
          </a:bodyPr>
          <a:lstStyle/>
          <a:p>
            <a:pPr defTabSz="666750">
              <a:lnSpc>
                <a:spcPct val="90000"/>
              </a:lnSpc>
              <a:spcBef>
                <a:spcPct val="0"/>
              </a:spcBef>
              <a:spcAft>
                <a:spcPct val="35000"/>
              </a:spcAft>
            </a:pPr>
            <a:r>
              <a:rPr lang="en-US" sz="1500" dirty="0"/>
              <a:t>Testing</a:t>
            </a:r>
          </a:p>
          <a:p>
            <a:pPr defTabSz="666750">
              <a:lnSpc>
                <a:spcPct val="90000"/>
              </a:lnSpc>
              <a:spcBef>
                <a:spcPct val="0"/>
              </a:spcBef>
              <a:spcAft>
                <a:spcPct val="35000"/>
              </a:spcAft>
            </a:pPr>
            <a:r>
              <a:rPr lang="en-US" sz="1500" dirty="0"/>
              <a:t>Standards</a:t>
            </a:r>
          </a:p>
          <a:p>
            <a:pPr defTabSz="666750">
              <a:lnSpc>
                <a:spcPct val="90000"/>
              </a:lnSpc>
              <a:spcBef>
                <a:spcPct val="0"/>
              </a:spcBef>
              <a:spcAft>
                <a:spcPct val="35000"/>
              </a:spcAft>
            </a:pPr>
            <a:r>
              <a:rPr lang="en-US" sz="1500" dirty="0"/>
              <a:t>Procedure</a:t>
            </a:r>
          </a:p>
          <a:p>
            <a:pPr defTabSz="666750">
              <a:lnSpc>
                <a:spcPct val="90000"/>
              </a:lnSpc>
              <a:spcBef>
                <a:spcPct val="0"/>
              </a:spcBef>
              <a:spcAft>
                <a:spcPct val="35000"/>
              </a:spcAft>
            </a:pPr>
            <a:r>
              <a:rPr lang="en-US" sz="1500" dirty="0"/>
              <a:t>Training</a:t>
            </a:r>
          </a:p>
          <a:p>
            <a:pPr defTabSz="666750">
              <a:lnSpc>
                <a:spcPct val="90000"/>
              </a:lnSpc>
              <a:spcBef>
                <a:spcPct val="0"/>
              </a:spcBef>
              <a:spcAft>
                <a:spcPct val="35000"/>
              </a:spcAft>
            </a:pPr>
            <a:r>
              <a:rPr lang="en-US" sz="1500" dirty="0"/>
              <a:t>Warranty Management</a:t>
            </a:r>
          </a:p>
        </p:txBody>
      </p:sp>
      <p:sp>
        <p:nvSpPr>
          <p:cNvPr id="27" name="Cross 26"/>
          <p:cNvSpPr/>
          <p:nvPr/>
        </p:nvSpPr>
        <p:spPr>
          <a:xfrm>
            <a:off x="4108765" y="1490114"/>
            <a:ext cx="632292" cy="632292"/>
          </a:xfrm>
          <a:prstGeom prst="plus">
            <a:avLst>
              <a:gd name="adj" fmla="val 32810"/>
            </a:avLst>
          </a:prstGeom>
          <a:solidFill>
            <a:schemeClr val="accent1"/>
          </a:solidFill>
          <a:ln>
            <a:solidFill>
              <a:schemeClr val="accent3"/>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8" name="Rectangle 27"/>
          <p:cNvSpPr/>
          <p:nvPr/>
        </p:nvSpPr>
        <p:spPr>
          <a:xfrm>
            <a:off x="7642605" y="1663851"/>
            <a:ext cx="595098" cy="203934"/>
          </a:xfrm>
          <a:prstGeom prst="rect">
            <a:avLst/>
          </a:prstGeom>
          <a:solidFill>
            <a:srgbClr val="FF0000"/>
          </a:solidFill>
          <a:ln>
            <a:solidFill>
              <a:schemeClr val="bg1"/>
            </a:solidFill>
          </a:ln>
        </p:spPr>
        <p:style>
          <a:lnRef idx="2">
            <a:scrgbClr r="0" g="0" b="0"/>
          </a:lnRef>
          <a:fillRef idx="1">
            <a:scrgbClr r="0" g="0" b="0"/>
          </a:fillRef>
          <a:effectRef idx="0">
            <a:schemeClr val="accent2">
              <a:hueOff val="-9049237"/>
              <a:satOff val="0"/>
              <a:lumOff val="4314"/>
              <a:alphaOff val="0"/>
            </a:schemeClr>
          </a:effectRef>
          <a:fontRef idx="minor">
            <a:schemeClr val="lt1"/>
          </a:fontRef>
        </p:style>
      </p:sp>
      <p:sp>
        <p:nvSpPr>
          <p:cNvPr id="29" name="Straight Connector 28"/>
          <p:cNvSpPr/>
          <p:nvPr/>
        </p:nvSpPr>
        <p:spPr>
          <a:xfrm>
            <a:off x="6181435" y="2135916"/>
            <a:ext cx="371" cy="1366364"/>
          </a:xfrm>
          <a:prstGeom prst="line">
            <a:avLst/>
          </a:prstGeom>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12" name="Freeform 11"/>
          <p:cNvSpPr/>
          <p:nvPr/>
        </p:nvSpPr>
        <p:spPr>
          <a:xfrm>
            <a:off x="5708367" y="3514358"/>
            <a:ext cx="3585041" cy="2048594"/>
          </a:xfrm>
          <a:custGeom>
            <a:avLst/>
            <a:gdLst>
              <a:gd name="connsiteX0" fmla="*/ 0 w 3585041"/>
              <a:gd name="connsiteY0" fmla="*/ 0 h 2048594"/>
              <a:gd name="connsiteX1" fmla="*/ 3585041 w 3585041"/>
              <a:gd name="connsiteY1" fmla="*/ 0 h 2048594"/>
              <a:gd name="connsiteX2" fmla="*/ 3585041 w 3585041"/>
              <a:gd name="connsiteY2" fmla="*/ 2048594 h 2048594"/>
              <a:gd name="connsiteX3" fmla="*/ 0 w 3585041"/>
              <a:gd name="connsiteY3" fmla="*/ 2048594 h 2048594"/>
              <a:gd name="connsiteX4" fmla="*/ 0 w 3585041"/>
              <a:gd name="connsiteY4" fmla="*/ 0 h 2048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41" h="2048594">
                <a:moveTo>
                  <a:pt x="0" y="0"/>
                </a:moveTo>
                <a:lnTo>
                  <a:pt x="3585041" y="0"/>
                </a:lnTo>
                <a:lnTo>
                  <a:pt x="3585041" y="2048594"/>
                </a:lnTo>
                <a:lnTo>
                  <a:pt x="0" y="204859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62280" tIns="0" rIns="462280" bIns="462280" numCol="1" spcCol="1270" anchor="ctr" anchorCtr="0">
            <a:noAutofit/>
          </a:bodyPr>
          <a:lstStyle/>
          <a:p>
            <a:pPr defTabSz="2889250">
              <a:lnSpc>
                <a:spcPct val="90000"/>
              </a:lnSpc>
              <a:spcBef>
                <a:spcPct val="0"/>
              </a:spcBef>
              <a:spcAft>
                <a:spcPct val="35000"/>
              </a:spcAft>
            </a:pPr>
            <a:endParaRPr lang="en-US" sz="6500"/>
          </a:p>
        </p:txBody>
      </p:sp>
      <p:sp>
        <p:nvSpPr>
          <p:cNvPr id="30" name="Title 1"/>
          <p:cNvSpPr>
            <a:spLocks noGrp="1"/>
          </p:cNvSpPr>
          <p:nvPr>
            <p:ph type="title"/>
          </p:nvPr>
        </p:nvSpPr>
        <p:spPr>
          <a:xfrm>
            <a:off x="142876" y="258529"/>
            <a:ext cx="10515600" cy="1325563"/>
          </a:xfrm>
        </p:spPr>
        <p:txBody>
          <a:bodyPr/>
          <a:lstStyle/>
          <a:p>
            <a:r>
              <a:rPr lang="en-US" dirty="0" smtClean="0">
                <a:latin typeface="Cosmos-Medium" panose="020B0600000000000000"/>
              </a:rPr>
              <a:t>Bathtub Curve</a:t>
            </a:r>
            <a:endParaRPr lang="en-US" dirty="0">
              <a:latin typeface="Cosmos-Medium" panose="020B0600000000000000"/>
            </a:endParaRPr>
          </a:p>
        </p:txBody>
      </p:sp>
    </p:spTree>
    <p:extLst>
      <p:ext uri="{BB962C8B-B14F-4D97-AF65-F5344CB8AC3E}">
        <p14:creationId xmlns:p14="http://schemas.microsoft.com/office/powerpoint/2010/main" val="33222821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bwMode="auto">
          <a:xfrm flipV="1">
            <a:off x="2658571" y="2110108"/>
            <a:ext cx="0" cy="3809720"/>
          </a:xfrm>
          <a:prstGeom prst="straightConnector1">
            <a:avLst/>
          </a:prstGeom>
          <a:ln>
            <a:tailEnd type="triangle"/>
          </a:ln>
          <a:extLst/>
        </p:spPr>
        <p:style>
          <a:lnRef idx="3">
            <a:schemeClr val="accent6"/>
          </a:lnRef>
          <a:fillRef idx="0">
            <a:schemeClr val="accent6"/>
          </a:fillRef>
          <a:effectRef idx="2">
            <a:schemeClr val="accent6"/>
          </a:effectRef>
          <a:fontRef idx="minor">
            <a:schemeClr val="tx1"/>
          </a:fontRef>
        </p:style>
      </p:cxnSp>
      <p:cxnSp>
        <p:nvCxnSpPr>
          <p:cNvPr id="9" name="Straight Arrow Connector 8"/>
          <p:cNvCxnSpPr/>
          <p:nvPr/>
        </p:nvCxnSpPr>
        <p:spPr bwMode="auto">
          <a:xfrm>
            <a:off x="2658572" y="5919831"/>
            <a:ext cx="7757909" cy="41041"/>
          </a:xfrm>
          <a:prstGeom prst="straightConnector1">
            <a:avLst/>
          </a:prstGeom>
          <a:ln>
            <a:tailEnd type="triangle"/>
          </a:ln>
          <a:extLst/>
        </p:spPr>
        <p:style>
          <a:lnRef idx="3">
            <a:schemeClr val="accent6"/>
          </a:lnRef>
          <a:fillRef idx="0">
            <a:schemeClr val="accent6"/>
          </a:fillRef>
          <a:effectRef idx="2">
            <a:schemeClr val="accent6"/>
          </a:effectRef>
          <a:fontRef idx="minor">
            <a:schemeClr val="tx1"/>
          </a:fontRef>
        </p:style>
      </p:cxnSp>
      <p:sp>
        <p:nvSpPr>
          <p:cNvPr id="15" name="Freeform 14"/>
          <p:cNvSpPr/>
          <p:nvPr/>
        </p:nvSpPr>
        <p:spPr bwMode="auto">
          <a:xfrm>
            <a:off x="4204209" y="2360556"/>
            <a:ext cx="5696712" cy="1520042"/>
          </a:xfrm>
          <a:custGeom>
            <a:avLst/>
            <a:gdLst>
              <a:gd name="connsiteX0" fmla="*/ 0 w 5696712"/>
              <a:gd name="connsiteY0" fmla="*/ 265176 h 1520042"/>
              <a:gd name="connsiteX1" fmla="*/ 2377440 w 5696712"/>
              <a:gd name="connsiteY1" fmla="*/ 1517904 h 1520042"/>
              <a:gd name="connsiteX2" fmla="*/ 5696712 w 5696712"/>
              <a:gd name="connsiteY2" fmla="*/ 0 h 1520042"/>
            </a:gdLst>
            <a:ahLst/>
            <a:cxnLst>
              <a:cxn ang="0">
                <a:pos x="connsiteX0" y="connsiteY0"/>
              </a:cxn>
              <a:cxn ang="0">
                <a:pos x="connsiteX1" y="connsiteY1"/>
              </a:cxn>
              <a:cxn ang="0">
                <a:pos x="connsiteX2" y="connsiteY2"/>
              </a:cxn>
            </a:cxnLst>
            <a:rect l="l" t="t" r="r" b="b"/>
            <a:pathLst>
              <a:path w="5696712" h="1520042">
                <a:moveTo>
                  <a:pt x="0" y="265176"/>
                </a:moveTo>
                <a:cubicBezTo>
                  <a:pt x="713994" y="913638"/>
                  <a:pt x="1427988" y="1562100"/>
                  <a:pt x="2377440" y="1517904"/>
                </a:cubicBezTo>
                <a:cubicBezTo>
                  <a:pt x="3326892" y="1473708"/>
                  <a:pt x="5407152" y="172212"/>
                  <a:pt x="5696712" y="0"/>
                </a:cubicBezTo>
              </a:path>
            </a:pathLst>
          </a:custGeom>
          <a:no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rtlCol="0" anchor="ctr" anchorCtr="0" compatLnSpc="1">
            <a:prstTxWarp prst="textNoShape">
              <a:avLst/>
            </a:prstTxWarp>
          </a:bodyPr>
          <a:lstStyle/>
          <a:p>
            <a:pPr algn="ctr" fontAlgn="base">
              <a:spcBef>
                <a:spcPct val="0"/>
              </a:spcBef>
              <a:spcAft>
                <a:spcPct val="0"/>
              </a:spcAft>
            </a:pPr>
            <a:endParaRPr lang="en-US" sz="1600">
              <a:latin typeface="Arial" pitchFamily="34" charset="0"/>
              <a:ea typeface="ヒラギノ角ゴ Pro W3" charset="-128"/>
            </a:endParaRPr>
          </a:p>
        </p:txBody>
      </p:sp>
      <p:cxnSp>
        <p:nvCxnSpPr>
          <p:cNvPr id="17" name="Curved Connector 16"/>
          <p:cNvCxnSpPr/>
          <p:nvPr/>
        </p:nvCxnSpPr>
        <p:spPr bwMode="auto">
          <a:xfrm>
            <a:off x="3522667" y="3039508"/>
            <a:ext cx="2520280" cy="2304256"/>
          </a:xfrm>
          <a:prstGeom prst="curvedConnector3">
            <a:avLst/>
          </a:prstGeom>
          <a:solidFill>
            <a:schemeClr val="tx1"/>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Freeform 22"/>
          <p:cNvSpPr/>
          <p:nvPr/>
        </p:nvSpPr>
        <p:spPr bwMode="auto">
          <a:xfrm>
            <a:off x="2946603" y="2463444"/>
            <a:ext cx="10206181" cy="2640312"/>
          </a:xfrm>
          <a:custGeom>
            <a:avLst/>
            <a:gdLst>
              <a:gd name="connsiteX0" fmla="*/ 0 w 7214616"/>
              <a:gd name="connsiteY0" fmla="*/ 0 h 3198770"/>
              <a:gd name="connsiteX1" fmla="*/ 1069848 w 7214616"/>
              <a:gd name="connsiteY1" fmla="*/ 2816352 h 3198770"/>
              <a:gd name="connsiteX2" fmla="*/ 5276088 w 7214616"/>
              <a:gd name="connsiteY2" fmla="*/ 2907792 h 3198770"/>
              <a:gd name="connsiteX3" fmla="*/ 7214616 w 7214616"/>
              <a:gd name="connsiteY3" fmla="*/ 356616 h 3198770"/>
            </a:gdLst>
            <a:ahLst/>
            <a:cxnLst>
              <a:cxn ang="0">
                <a:pos x="connsiteX0" y="connsiteY0"/>
              </a:cxn>
              <a:cxn ang="0">
                <a:pos x="connsiteX1" y="connsiteY1"/>
              </a:cxn>
              <a:cxn ang="0">
                <a:pos x="connsiteX2" y="connsiteY2"/>
              </a:cxn>
              <a:cxn ang="0">
                <a:pos x="connsiteX3" y="connsiteY3"/>
              </a:cxn>
            </a:cxnLst>
            <a:rect l="l" t="t" r="r" b="b"/>
            <a:pathLst>
              <a:path w="7214616" h="3198770">
                <a:moveTo>
                  <a:pt x="0" y="0"/>
                </a:moveTo>
                <a:cubicBezTo>
                  <a:pt x="95250" y="1165860"/>
                  <a:pt x="190500" y="2331720"/>
                  <a:pt x="1069848" y="2816352"/>
                </a:cubicBezTo>
                <a:cubicBezTo>
                  <a:pt x="1949196" y="3300984"/>
                  <a:pt x="4251960" y="3317748"/>
                  <a:pt x="5276088" y="2907792"/>
                </a:cubicBezTo>
                <a:cubicBezTo>
                  <a:pt x="6300216" y="2497836"/>
                  <a:pt x="6894576" y="781812"/>
                  <a:pt x="7214616" y="356616"/>
                </a:cubicBezTo>
              </a:path>
            </a:pathLst>
          </a:custGeom>
          <a:ln/>
          <a:extLst/>
        </p:spPr>
        <p:style>
          <a:lnRef idx="3">
            <a:schemeClr val="accent3"/>
          </a:lnRef>
          <a:fillRef idx="0">
            <a:schemeClr val="accent3"/>
          </a:fillRef>
          <a:effectRef idx="2">
            <a:schemeClr val="accent3"/>
          </a:effectRef>
          <a:fontRef idx="minor">
            <a:schemeClr val="tx1"/>
          </a:fontRef>
        </p:style>
        <p:txBody>
          <a:bodyPr vert="horz" wrap="none" lIns="0" tIns="0" rIns="0" bIns="0" numCol="1" rtlCol="0" anchor="ctr" anchorCtr="0" compatLnSpc="1">
            <a:prstTxWarp prst="textNoShape">
              <a:avLst/>
            </a:prstTxWarp>
          </a:bodyPr>
          <a:lstStyle/>
          <a:p>
            <a:pPr algn="ctr" fontAlgn="base">
              <a:spcBef>
                <a:spcPct val="0"/>
              </a:spcBef>
              <a:spcAft>
                <a:spcPct val="0"/>
              </a:spcAft>
            </a:pPr>
            <a:endParaRPr lang="en-US" sz="1600">
              <a:latin typeface="Arial" pitchFamily="34" charset="0"/>
              <a:ea typeface="ヒラギノ角ゴ Pro W3" charset="-128"/>
            </a:endParaRPr>
          </a:p>
        </p:txBody>
      </p:sp>
      <p:sp>
        <p:nvSpPr>
          <p:cNvPr id="24" name="TextBox 23"/>
          <p:cNvSpPr txBox="1"/>
          <p:nvPr/>
        </p:nvSpPr>
        <p:spPr>
          <a:xfrm>
            <a:off x="2135560" y="1844825"/>
            <a:ext cx="553998" cy="4210527"/>
          </a:xfrm>
          <a:prstGeom prst="rect">
            <a:avLst/>
          </a:prstGeom>
          <a:noFill/>
        </p:spPr>
        <p:txBody>
          <a:bodyPr vert="vert270" wrap="square" rtlCol="0">
            <a:spAutoFit/>
          </a:bodyPr>
          <a:lstStyle/>
          <a:p>
            <a:r>
              <a:rPr lang="en-US" sz="2400" dirty="0">
                <a:solidFill>
                  <a:schemeClr val="accent2"/>
                </a:solidFill>
              </a:rPr>
              <a:t>PROBABILITY OF FAILURE</a:t>
            </a:r>
          </a:p>
        </p:txBody>
      </p:sp>
      <p:sp>
        <p:nvSpPr>
          <p:cNvPr id="25" name="TextBox 24"/>
          <p:cNvSpPr txBox="1"/>
          <p:nvPr/>
        </p:nvSpPr>
        <p:spPr>
          <a:xfrm>
            <a:off x="2875176" y="6063845"/>
            <a:ext cx="6573502" cy="461665"/>
          </a:xfrm>
          <a:prstGeom prst="rect">
            <a:avLst/>
          </a:prstGeom>
          <a:noFill/>
        </p:spPr>
        <p:txBody>
          <a:bodyPr wrap="square" rtlCol="0">
            <a:spAutoFit/>
          </a:bodyPr>
          <a:lstStyle/>
          <a:p>
            <a:pPr algn="ctr"/>
            <a:r>
              <a:rPr lang="en-US" sz="2400" b="1" dirty="0">
                <a:solidFill>
                  <a:schemeClr val="accent2"/>
                </a:solidFill>
              </a:rPr>
              <a:t>TIME</a:t>
            </a:r>
            <a:endParaRPr lang="en-US" b="1" dirty="0">
              <a:solidFill>
                <a:schemeClr val="accent2"/>
              </a:solidFill>
            </a:endParaRPr>
          </a:p>
        </p:txBody>
      </p:sp>
      <p:cxnSp>
        <p:nvCxnSpPr>
          <p:cNvPr id="4" name="Straight Connector 3"/>
          <p:cNvCxnSpPr/>
          <p:nvPr/>
        </p:nvCxnSpPr>
        <p:spPr bwMode="auto">
          <a:xfrm>
            <a:off x="4511824" y="2057474"/>
            <a:ext cx="0" cy="3891806"/>
          </a:xfrm>
          <a:prstGeom prst="line">
            <a:avLst/>
          </a:prstGeom>
          <a:ln w="28575" cap="flat" cmpd="sng" algn="ctr">
            <a:solidFill>
              <a:schemeClr val="accent2"/>
            </a:solidFill>
            <a:prstDash val="dash"/>
            <a:round/>
            <a:headEnd type="none" w="med" len="med"/>
            <a:tailEnd type="none" w="med" len="med"/>
          </a:ln>
          <a:extLst/>
        </p:spPr>
        <p:style>
          <a:lnRef idx="0">
            <a:scrgbClr r="0" g="0" b="0"/>
          </a:lnRef>
          <a:fillRef idx="0">
            <a:scrgbClr r="0" g="0" b="0"/>
          </a:fillRef>
          <a:effectRef idx="0">
            <a:scrgbClr r="0" g="0" b="0"/>
          </a:effectRef>
          <a:fontRef idx="minor">
            <a:schemeClr val="tx1"/>
          </a:fontRef>
        </p:style>
      </p:cxnSp>
      <p:cxnSp>
        <p:nvCxnSpPr>
          <p:cNvPr id="13" name="Straight Connector 12"/>
          <p:cNvCxnSpPr/>
          <p:nvPr/>
        </p:nvCxnSpPr>
        <p:spPr bwMode="auto">
          <a:xfrm>
            <a:off x="9624392" y="2110108"/>
            <a:ext cx="0" cy="3891806"/>
          </a:xfrm>
          <a:prstGeom prst="line">
            <a:avLst/>
          </a:prstGeom>
          <a:ln w="28575" cap="flat" cmpd="sng" algn="ctr">
            <a:solidFill>
              <a:schemeClr val="accent2"/>
            </a:solidFill>
            <a:prstDash val="dash"/>
            <a:round/>
            <a:headEnd type="none" w="med" len="med"/>
            <a:tailEnd type="none" w="med" len="med"/>
          </a:ln>
          <a:extLst/>
        </p:spPr>
        <p:style>
          <a:lnRef idx="0">
            <a:scrgbClr r="0" g="0" b="0"/>
          </a:lnRef>
          <a:fillRef idx="0">
            <a:scrgbClr r="0" g="0" b="0"/>
          </a:fillRef>
          <a:effectRef idx="0">
            <a:scrgbClr r="0" g="0" b="0"/>
          </a:effectRef>
          <a:fontRef idx="minor">
            <a:schemeClr val="tx1"/>
          </a:fontRef>
        </p:style>
      </p:cxnSp>
      <p:pic>
        <p:nvPicPr>
          <p:cNvPr id="14" name="Picture 13"/>
          <p:cNvPicPr>
            <a:picLocks noChangeAspect="1"/>
          </p:cNvPicPr>
          <p:nvPr/>
        </p:nvPicPr>
        <p:blipFill>
          <a:blip r:embed="rId2"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9773941" y="1888262"/>
            <a:ext cx="737829" cy="800291"/>
          </a:xfrm>
          <a:prstGeom prst="rect">
            <a:avLst/>
          </a:prstGeom>
        </p:spPr>
      </p:pic>
      <p:pic>
        <p:nvPicPr>
          <p:cNvPr id="16" name="Picture 15"/>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933689" y="1930227"/>
            <a:ext cx="918033" cy="918033"/>
          </a:xfrm>
          <a:prstGeom prst="rect">
            <a:avLst/>
          </a:prstGeom>
        </p:spPr>
      </p:pic>
      <p:pic>
        <p:nvPicPr>
          <p:cNvPr id="18" name="Picture 17"/>
          <p:cNvPicPr>
            <a:picLocks noChangeAspect="1"/>
          </p:cNvPicPr>
          <p:nvPr/>
        </p:nvPicPr>
        <p:blipFill>
          <a:blip r:embed="rId4"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6092563" y="1505917"/>
            <a:ext cx="1260000" cy="1260000"/>
          </a:xfrm>
          <a:prstGeom prst="rect">
            <a:avLst/>
          </a:prstGeom>
        </p:spPr>
      </p:pic>
      <p:sp>
        <p:nvSpPr>
          <p:cNvPr id="19" name="Rectangle 18"/>
          <p:cNvSpPr/>
          <p:nvPr/>
        </p:nvSpPr>
        <p:spPr>
          <a:xfrm>
            <a:off x="5094207" y="2704633"/>
            <a:ext cx="4380638" cy="1862219"/>
          </a:xfrm>
          <a:prstGeom prst="rect">
            <a:avLst/>
          </a:prstGeom>
        </p:spPr>
        <p:style>
          <a:lnRef idx="2">
            <a:schemeClr val="lt1">
              <a:hueOff val="0"/>
              <a:satOff val="0"/>
              <a:lumOff val="0"/>
              <a:alphaOff val="0"/>
            </a:schemeClr>
          </a:lnRef>
          <a:fillRef idx="1">
            <a:schemeClr val="accent2">
              <a:tint val="50000"/>
              <a:hueOff val="0"/>
              <a:satOff val="0"/>
              <a:lumOff val="0"/>
              <a:alphaOff val="0"/>
            </a:schemeClr>
          </a:fillRef>
          <a:effectRef idx="0">
            <a:schemeClr val="accent2">
              <a:tint val="50000"/>
              <a:hueOff val="0"/>
              <a:satOff val="0"/>
              <a:lumOff val="0"/>
              <a:alphaOff val="0"/>
            </a:schemeClr>
          </a:effectRef>
          <a:fontRef idx="minor">
            <a:schemeClr val="lt1">
              <a:hueOff val="0"/>
              <a:satOff val="0"/>
              <a:lumOff val="0"/>
              <a:alphaOff val="0"/>
            </a:schemeClr>
          </a:fontRef>
        </p:style>
      </p:sp>
      <p:sp>
        <p:nvSpPr>
          <p:cNvPr id="20" name="Freeform 19"/>
          <p:cNvSpPr/>
          <p:nvPr/>
        </p:nvSpPr>
        <p:spPr>
          <a:xfrm>
            <a:off x="5231138" y="3107821"/>
            <a:ext cx="2161006" cy="1430603"/>
          </a:xfrm>
          <a:custGeom>
            <a:avLst/>
            <a:gdLst>
              <a:gd name="connsiteX0" fmla="*/ 0 w 1502623"/>
              <a:gd name="connsiteY0" fmla="*/ 0 h 1430603"/>
              <a:gd name="connsiteX1" fmla="*/ 1502623 w 1502623"/>
              <a:gd name="connsiteY1" fmla="*/ 0 h 1430603"/>
              <a:gd name="connsiteX2" fmla="*/ 1502623 w 1502623"/>
              <a:gd name="connsiteY2" fmla="*/ 1430603 h 1430603"/>
              <a:gd name="connsiteX3" fmla="*/ 0 w 1502623"/>
              <a:gd name="connsiteY3" fmla="*/ 1430603 h 1430603"/>
              <a:gd name="connsiteX4" fmla="*/ 0 w 1502623"/>
              <a:gd name="connsiteY4" fmla="*/ 0 h 1430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2623" h="1430603">
                <a:moveTo>
                  <a:pt x="0" y="0"/>
                </a:moveTo>
                <a:lnTo>
                  <a:pt x="1502623" y="0"/>
                </a:lnTo>
                <a:lnTo>
                  <a:pt x="1502623" y="1430603"/>
                </a:lnTo>
                <a:lnTo>
                  <a:pt x="0" y="143060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28575" rIns="28575" bIns="28575" numCol="1" spcCol="1270" anchor="t" anchorCtr="0">
            <a:noAutofit/>
          </a:bodyPr>
          <a:lstStyle/>
          <a:p>
            <a:pPr defTabSz="666750">
              <a:lnSpc>
                <a:spcPct val="90000"/>
              </a:lnSpc>
              <a:spcBef>
                <a:spcPct val="0"/>
              </a:spcBef>
              <a:spcAft>
                <a:spcPct val="35000"/>
              </a:spcAft>
            </a:pPr>
            <a:r>
              <a:rPr lang="en-US" sz="1500" dirty="0">
                <a:solidFill>
                  <a:schemeClr val="tx1"/>
                </a:solidFill>
              </a:rPr>
              <a:t>Out of operating window</a:t>
            </a:r>
          </a:p>
          <a:p>
            <a:pPr defTabSz="666750">
              <a:lnSpc>
                <a:spcPct val="90000"/>
              </a:lnSpc>
              <a:spcBef>
                <a:spcPct val="0"/>
              </a:spcBef>
              <a:spcAft>
                <a:spcPct val="35000"/>
              </a:spcAft>
            </a:pPr>
            <a:r>
              <a:rPr lang="en-US" sz="1500" dirty="0">
                <a:solidFill>
                  <a:schemeClr val="tx1"/>
                </a:solidFill>
              </a:rPr>
              <a:t>Wrong maintenance</a:t>
            </a:r>
          </a:p>
          <a:p>
            <a:pPr defTabSz="666750">
              <a:lnSpc>
                <a:spcPct val="90000"/>
              </a:lnSpc>
              <a:spcBef>
                <a:spcPct val="0"/>
              </a:spcBef>
              <a:spcAft>
                <a:spcPct val="35000"/>
              </a:spcAft>
            </a:pPr>
            <a:endParaRPr lang="en-US" sz="1500" dirty="0"/>
          </a:p>
        </p:txBody>
      </p:sp>
      <p:sp>
        <p:nvSpPr>
          <p:cNvPr id="21" name="Freeform 20"/>
          <p:cNvSpPr/>
          <p:nvPr/>
        </p:nvSpPr>
        <p:spPr>
          <a:xfrm>
            <a:off x="6791691" y="3032527"/>
            <a:ext cx="2431455" cy="1430603"/>
          </a:xfrm>
          <a:custGeom>
            <a:avLst/>
            <a:gdLst>
              <a:gd name="connsiteX0" fmla="*/ 0 w 2431455"/>
              <a:gd name="connsiteY0" fmla="*/ 0 h 1430603"/>
              <a:gd name="connsiteX1" fmla="*/ 2431455 w 2431455"/>
              <a:gd name="connsiteY1" fmla="*/ 0 h 1430603"/>
              <a:gd name="connsiteX2" fmla="*/ 2431455 w 2431455"/>
              <a:gd name="connsiteY2" fmla="*/ 1430603 h 1430603"/>
              <a:gd name="connsiteX3" fmla="*/ 0 w 2431455"/>
              <a:gd name="connsiteY3" fmla="*/ 1430603 h 1430603"/>
              <a:gd name="connsiteX4" fmla="*/ 0 w 2431455"/>
              <a:gd name="connsiteY4" fmla="*/ 0 h 1430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1455" h="1430603">
                <a:moveTo>
                  <a:pt x="0" y="0"/>
                </a:moveTo>
                <a:lnTo>
                  <a:pt x="2431455" y="0"/>
                </a:lnTo>
                <a:lnTo>
                  <a:pt x="2431455" y="1430603"/>
                </a:lnTo>
                <a:lnTo>
                  <a:pt x="0" y="143060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28575" rIns="28575" bIns="28575" numCol="1" spcCol="1270" anchor="t" anchorCtr="0">
            <a:noAutofit/>
          </a:bodyPr>
          <a:lstStyle/>
          <a:p>
            <a:pPr defTabSz="666750">
              <a:lnSpc>
                <a:spcPct val="90000"/>
              </a:lnSpc>
              <a:spcBef>
                <a:spcPct val="0"/>
              </a:spcBef>
              <a:spcAft>
                <a:spcPct val="35000"/>
              </a:spcAft>
            </a:pPr>
            <a:endParaRPr lang="en-US" sz="1500" dirty="0"/>
          </a:p>
        </p:txBody>
      </p:sp>
      <p:sp>
        <p:nvSpPr>
          <p:cNvPr id="22" name="Cross 21"/>
          <p:cNvSpPr/>
          <p:nvPr/>
        </p:nvSpPr>
        <p:spPr>
          <a:xfrm>
            <a:off x="4684650" y="2436961"/>
            <a:ext cx="632292" cy="632292"/>
          </a:xfrm>
          <a:prstGeom prst="plus">
            <a:avLst>
              <a:gd name="adj" fmla="val 32810"/>
            </a:avLst>
          </a:prstGeom>
          <a:solidFill>
            <a:schemeClr val="accent1"/>
          </a:solidFill>
          <a:ln>
            <a:solidFill>
              <a:schemeClr val="accent3"/>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6" name="Rectangle 25"/>
          <p:cNvSpPr/>
          <p:nvPr/>
        </p:nvSpPr>
        <p:spPr>
          <a:xfrm>
            <a:off x="8900772" y="2633354"/>
            <a:ext cx="595098" cy="203934"/>
          </a:xfrm>
          <a:prstGeom prst="rect">
            <a:avLst/>
          </a:prstGeom>
          <a:solidFill>
            <a:srgbClr val="FF0000"/>
          </a:solidFill>
          <a:ln>
            <a:solidFill>
              <a:schemeClr val="bg1"/>
            </a:solidFill>
          </a:ln>
        </p:spPr>
        <p:style>
          <a:lnRef idx="2">
            <a:scrgbClr r="0" g="0" b="0"/>
          </a:lnRef>
          <a:fillRef idx="1">
            <a:scrgbClr r="0" g="0" b="0"/>
          </a:fillRef>
          <a:effectRef idx="0">
            <a:schemeClr val="accent2">
              <a:hueOff val="-9049237"/>
              <a:satOff val="0"/>
              <a:lumOff val="4314"/>
              <a:alphaOff val="0"/>
            </a:schemeClr>
          </a:effectRef>
          <a:fontRef idx="minor">
            <a:schemeClr val="lt1"/>
          </a:fontRef>
        </p:style>
      </p:sp>
      <p:sp>
        <p:nvSpPr>
          <p:cNvPr id="28" name="Straight Connector 27"/>
          <p:cNvSpPr/>
          <p:nvPr/>
        </p:nvSpPr>
        <p:spPr>
          <a:xfrm>
            <a:off x="7388749" y="3064645"/>
            <a:ext cx="371" cy="1366364"/>
          </a:xfrm>
          <a:prstGeom prst="line">
            <a:avLst/>
          </a:prstGeom>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27" name="Freeform 26"/>
          <p:cNvSpPr/>
          <p:nvPr/>
        </p:nvSpPr>
        <p:spPr>
          <a:xfrm>
            <a:off x="7414627" y="3103898"/>
            <a:ext cx="2161006" cy="1430603"/>
          </a:xfrm>
          <a:custGeom>
            <a:avLst/>
            <a:gdLst>
              <a:gd name="connsiteX0" fmla="*/ 0 w 1502623"/>
              <a:gd name="connsiteY0" fmla="*/ 0 h 1430603"/>
              <a:gd name="connsiteX1" fmla="*/ 1502623 w 1502623"/>
              <a:gd name="connsiteY1" fmla="*/ 0 h 1430603"/>
              <a:gd name="connsiteX2" fmla="*/ 1502623 w 1502623"/>
              <a:gd name="connsiteY2" fmla="*/ 1430603 h 1430603"/>
              <a:gd name="connsiteX3" fmla="*/ 0 w 1502623"/>
              <a:gd name="connsiteY3" fmla="*/ 1430603 h 1430603"/>
              <a:gd name="connsiteX4" fmla="*/ 0 w 1502623"/>
              <a:gd name="connsiteY4" fmla="*/ 0 h 1430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2623" h="1430603">
                <a:moveTo>
                  <a:pt x="0" y="0"/>
                </a:moveTo>
                <a:lnTo>
                  <a:pt x="1502623" y="0"/>
                </a:lnTo>
                <a:lnTo>
                  <a:pt x="1502623" y="1430603"/>
                </a:lnTo>
                <a:lnTo>
                  <a:pt x="0" y="143060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28575" rIns="28575" bIns="28575" numCol="1" spcCol="1270" anchor="t" anchorCtr="0">
            <a:noAutofit/>
          </a:bodyPr>
          <a:lstStyle/>
          <a:p>
            <a:pPr defTabSz="666750">
              <a:lnSpc>
                <a:spcPct val="90000"/>
              </a:lnSpc>
              <a:spcBef>
                <a:spcPct val="0"/>
              </a:spcBef>
              <a:spcAft>
                <a:spcPct val="35000"/>
              </a:spcAft>
            </a:pPr>
            <a:r>
              <a:rPr lang="en-US" sz="1500" dirty="0">
                <a:solidFill>
                  <a:schemeClr val="tx1"/>
                </a:solidFill>
              </a:rPr>
              <a:t>Strictly following the procedures.</a:t>
            </a:r>
          </a:p>
          <a:p>
            <a:pPr defTabSz="666750">
              <a:lnSpc>
                <a:spcPct val="90000"/>
              </a:lnSpc>
              <a:spcBef>
                <a:spcPct val="0"/>
              </a:spcBef>
              <a:spcAft>
                <a:spcPct val="35000"/>
              </a:spcAft>
            </a:pPr>
            <a:r>
              <a:rPr lang="en-US" sz="1500" dirty="0">
                <a:solidFill>
                  <a:schemeClr val="tx1"/>
                </a:solidFill>
              </a:rPr>
              <a:t>CMs</a:t>
            </a:r>
          </a:p>
        </p:txBody>
      </p:sp>
      <p:sp>
        <p:nvSpPr>
          <p:cNvPr id="29" name="Title 1"/>
          <p:cNvSpPr>
            <a:spLocks noGrp="1"/>
          </p:cNvSpPr>
          <p:nvPr>
            <p:ph type="title"/>
          </p:nvPr>
        </p:nvSpPr>
        <p:spPr>
          <a:xfrm>
            <a:off x="142876" y="258529"/>
            <a:ext cx="10515600" cy="1325563"/>
          </a:xfrm>
        </p:spPr>
        <p:txBody>
          <a:bodyPr/>
          <a:lstStyle/>
          <a:p>
            <a:r>
              <a:rPr lang="en-US" dirty="0" smtClean="0">
                <a:latin typeface="Cosmos-Medium" panose="020B0600000000000000"/>
              </a:rPr>
              <a:t>Bathtub Curve</a:t>
            </a:r>
            <a:endParaRPr lang="en-US" dirty="0">
              <a:latin typeface="Cosmos-Medium" panose="020B0600000000000000"/>
            </a:endParaRPr>
          </a:p>
        </p:txBody>
      </p:sp>
    </p:spTree>
    <p:extLst>
      <p:ext uri="{BB962C8B-B14F-4D97-AF65-F5344CB8AC3E}">
        <p14:creationId xmlns:p14="http://schemas.microsoft.com/office/powerpoint/2010/main" val="330363046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nodePh="1">
                                  <p:stCondLst>
                                    <p:cond delay="0"/>
                                  </p:stCondLst>
                                  <p:endCondLst>
                                    <p:cond evt="begin" delay="0">
                                      <p:tn val="10"/>
                                    </p:cond>
                                  </p:end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bwMode="auto">
          <a:xfrm flipV="1">
            <a:off x="1631504" y="2098517"/>
            <a:ext cx="0" cy="3809720"/>
          </a:xfrm>
          <a:prstGeom prst="straightConnector1">
            <a:avLst/>
          </a:prstGeom>
          <a:ln>
            <a:tailEnd type="triangle"/>
          </a:ln>
          <a:extLst/>
        </p:spPr>
        <p:style>
          <a:lnRef idx="3">
            <a:schemeClr val="accent6"/>
          </a:lnRef>
          <a:fillRef idx="0">
            <a:schemeClr val="accent6"/>
          </a:fillRef>
          <a:effectRef idx="2">
            <a:schemeClr val="accent6"/>
          </a:effectRef>
          <a:fontRef idx="minor">
            <a:schemeClr val="tx1"/>
          </a:fontRef>
        </p:style>
      </p:cxnSp>
      <p:cxnSp>
        <p:nvCxnSpPr>
          <p:cNvPr id="9" name="Straight Arrow Connector 8"/>
          <p:cNvCxnSpPr/>
          <p:nvPr/>
        </p:nvCxnSpPr>
        <p:spPr bwMode="auto">
          <a:xfrm>
            <a:off x="2658572" y="5919831"/>
            <a:ext cx="7757909" cy="41041"/>
          </a:xfrm>
          <a:prstGeom prst="straightConnector1">
            <a:avLst/>
          </a:prstGeom>
          <a:ln>
            <a:tailEnd type="triangle"/>
          </a:ln>
          <a:extLst/>
        </p:spPr>
        <p:style>
          <a:lnRef idx="3">
            <a:schemeClr val="accent6"/>
          </a:lnRef>
          <a:fillRef idx="0">
            <a:schemeClr val="accent6"/>
          </a:fillRef>
          <a:effectRef idx="2">
            <a:schemeClr val="accent6"/>
          </a:effectRef>
          <a:fontRef idx="minor">
            <a:schemeClr val="tx1"/>
          </a:fontRef>
        </p:style>
      </p:cxnSp>
      <p:sp>
        <p:nvSpPr>
          <p:cNvPr id="15" name="Freeform 14"/>
          <p:cNvSpPr/>
          <p:nvPr/>
        </p:nvSpPr>
        <p:spPr bwMode="auto">
          <a:xfrm>
            <a:off x="4204209" y="2360556"/>
            <a:ext cx="5696712" cy="1520042"/>
          </a:xfrm>
          <a:custGeom>
            <a:avLst/>
            <a:gdLst>
              <a:gd name="connsiteX0" fmla="*/ 0 w 5696712"/>
              <a:gd name="connsiteY0" fmla="*/ 265176 h 1520042"/>
              <a:gd name="connsiteX1" fmla="*/ 2377440 w 5696712"/>
              <a:gd name="connsiteY1" fmla="*/ 1517904 h 1520042"/>
              <a:gd name="connsiteX2" fmla="*/ 5696712 w 5696712"/>
              <a:gd name="connsiteY2" fmla="*/ 0 h 1520042"/>
            </a:gdLst>
            <a:ahLst/>
            <a:cxnLst>
              <a:cxn ang="0">
                <a:pos x="connsiteX0" y="connsiteY0"/>
              </a:cxn>
              <a:cxn ang="0">
                <a:pos x="connsiteX1" y="connsiteY1"/>
              </a:cxn>
              <a:cxn ang="0">
                <a:pos x="connsiteX2" y="connsiteY2"/>
              </a:cxn>
            </a:cxnLst>
            <a:rect l="l" t="t" r="r" b="b"/>
            <a:pathLst>
              <a:path w="5696712" h="1520042">
                <a:moveTo>
                  <a:pt x="0" y="265176"/>
                </a:moveTo>
                <a:cubicBezTo>
                  <a:pt x="713994" y="913638"/>
                  <a:pt x="1427988" y="1562100"/>
                  <a:pt x="2377440" y="1517904"/>
                </a:cubicBezTo>
                <a:cubicBezTo>
                  <a:pt x="3326892" y="1473708"/>
                  <a:pt x="5407152" y="172212"/>
                  <a:pt x="5696712" y="0"/>
                </a:cubicBezTo>
              </a:path>
            </a:pathLst>
          </a:custGeom>
          <a:no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rtlCol="0" anchor="ctr" anchorCtr="0" compatLnSpc="1">
            <a:prstTxWarp prst="textNoShape">
              <a:avLst/>
            </a:prstTxWarp>
          </a:bodyPr>
          <a:lstStyle/>
          <a:p>
            <a:pPr algn="ctr" fontAlgn="base">
              <a:spcBef>
                <a:spcPct val="0"/>
              </a:spcBef>
              <a:spcAft>
                <a:spcPct val="0"/>
              </a:spcAft>
            </a:pPr>
            <a:endParaRPr lang="en-US" sz="1600">
              <a:latin typeface="Arial" pitchFamily="34" charset="0"/>
              <a:ea typeface="ヒラギノ角ゴ Pro W3" charset="-128"/>
            </a:endParaRPr>
          </a:p>
        </p:txBody>
      </p:sp>
      <p:cxnSp>
        <p:nvCxnSpPr>
          <p:cNvPr id="17" name="Curved Connector 16"/>
          <p:cNvCxnSpPr/>
          <p:nvPr/>
        </p:nvCxnSpPr>
        <p:spPr bwMode="auto">
          <a:xfrm>
            <a:off x="3522667" y="3039508"/>
            <a:ext cx="2520280" cy="2304256"/>
          </a:xfrm>
          <a:prstGeom prst="curvedConnector3">
            <a:avLst/>
          </a:prstGeom>
          <a:solidFill>
            <a:schemeClr val="tx1"/>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Freeform 22"/>
          <p:cNvSpPr/>
          <p:nvPr/>
        </p:nvSpPr>
        <p:spPr bwMode="auto">
          <a:xfrm>
            <a:off x="-2760983" y="2463444"/>
            <a:ext cx="10801200" cy="2640312"/>
          </a:xfrm>
          <a:custGeom>
            <a:avLst/>
            <a:gdLst>
              <a:gd name="connsiteX0" fmla="*/ 0 w 7214616"/>
              <a:gd name="connsiteY0" fmla="*/ 0 h 3198770"/>
              <a:gd name="connsiteX1" fmla="*/ 1069848 w 7214616"/>
              <a:gd name="connsiteY1" fmla="*/ 2816352 h 3198770"/>
              <a:gd name="connsiteX2" fmla="*/ 5276088 w 7214616"/>
              <a:gd name="connsiteY2" fmla="*/ 2907792 h 3198770"/>
              <a:gd name="connsiteX3" fmla="*/ 7214616 w 7214616"/>
              <a:gd name="connsiteY3" fmla="*/ 356616 h 3198770"/>
            </a:gdLst>
            <a:ahLst/>
            <a:cxnLst>
              <a:cxn ang="0">
                <a:pos x="connsiteX0" y="connsiteY0"/>
              </a:cxn>
              <a:cxn ang="0">
                <a:pos x="connsiteX1" y="connsiteY1"/>
              </a:cxn>
              <a:cxn ang="0">
                <a:pos x="connsiteX2" y="connsiteY2"/>
              </a:cxn>
              <a:cxn ang="0">
                <a:pos x="connsiteX3" y="connsiteY3"/>
              </a:cxn>
            </a:cxnLst>
            <a:rect l="l" t="t" r="r" b="b"/>
            <a:pathLst>
              <a:path w="7214616" h="3198770">
                <a:moveTo>
                  <a:pt x="0" y="0"/>
                </a:moveTo>
                <a:cubicBezTo>
                  <a:pt x="95250" y="1165860"/>
                  <a:pt x="190500" y="2331720"/>
                  <a:pt x="1069848" y="2816352"/>
                </a:cubicBezTo>
                <a:cubicBezTo>
                  <a:pt x="1949196" y="3300984"/>
                  <a:pt x="4251960" y="3317748"/>
                  <a:pt x="5276088" y="2907792"/>
                </a:cubicBezTo>
                <a:cubicBezTo>
                  <a:pt x="6300216" y="2497836"/>
                  <a:pt x="6894576" y="781812"/>
                  <a:pt x="7214616" y="356616"/>
                </a:cubicBezTo>
              </a:path>
            </a:pathLst>
          </a:custGeom>
          <a:ln/>
          <a:extLst/>
        </p:spPr>
        <p:style>
          <a:lnRef idx="3">
            <a:schemeClr val="accent3"/>
          </a:lnRef>
          <a:fillRef idx="0">
            <a:schemeClr val="accent3"/>
          </a:fillRef>
          <a:effectRef idx="2">
            <a:schemeClr val="accent3"/>
          </a:effectRef>
          <a:fontRef idx="minor">
            <a:schemeClr val="tx1"/>
          </a:fontRef>
        </p:style>
        <p:txBody>
          <a:bodyPr vert="horz" wrap="none" lIns="0" tIns="0" rIns="0" bIns="0" numCol="1" rtlCol="0" anchor="ctr" anchorCtr="0" compatLnSpc="1">
            <a:prstTxWarp prst="textNoShape">
              <a:avLst/>
            </a:prstTxWarp>
          </a:bodyPr>
          <a:lstStyle/>
          <a:p>
            <a:pPr algn="ctr" fontAlgn="base">
              <a:spcBef>
                <a:spcPct val="0"/>
              </a:spcBef>
              <a:spcAft>
                <a:spcPct val="0"/>
              </a:spcAft>
            </a:pPr>
            <a:endParaRPr lang="en-US" sz="1600">
              <a:latin typeface="Arial" pitchFamily="34" charset="0"/>
              <a:ea typeface="ヒラギノ角ゴ Pro W3" charset="-128"/>
            </a:endParaRPr>
          </a:p>
        </p:txBody>
      </p:sp>
      <p:sp>
        <p:nvSpPr>
          <p:cNvPr id="25" name="TextBox 24"/>
          <p:cNvSpPr txBox="1"/>
          <p:nvPr/>
        </p:nvSpPr>
        <p:spPr>
          <a:xfrm>
            <a:off x="2875176" y="6063845"/>
            <a:ext cx="6573502" cy="461665"/>
          </a:xfrm>
          <a:prstGeom prst="rect">
            <a:avLst/>
          </a:prstGeom>
          <a:noFill/>
        </p:spPr>
        <p:txBody>
          <a:bodyPr wrap="square" rtlCol="0">
            <a:spAutoFit/>
          </a:bodyPr>
          <a:lstStyle/>
          <a:p>
            <a:pPr algn="ctr"/>
            <a:r>
              <a:rPr lang="en-US" sz="2400" b="1" dirty="0">
                <a:solidFill>
                  <a:schemeClr val="accent2"/>
                </a:solidFill>
              </a:rPr>
              <a:t>TIME</a:t>
            </a:r>
            <a:endParaRPr lang="en-US" b="1" dirty="0">
              <a:solidFill>
                <a:schemeClr val="accent2"/>
              </a:solidFill>
            </a:endParaRPr>
          </a:p>
        </p:txBody>
      </p:sp>
      <p:cxnSp>
        <p:nvCxnSpPr>
          <p:cNvPr id="4" name="Straight Connector 3"/>
          <p:cNvCxnSpPr/>
          <p:nvPr/>
        </p:nvCxnSpPr>
        <p:spPr bwMode="auto">
          <a:xfrm>
            <a:off x="5375920" y="2069065"/>
            <a:ext cx="0" cy="3891806"/>
          </a:xfrm>
          <a:prstGeom prst="line">
            <a:avLst/>
          </a:prstGeom>
          <a:ln w="28575" cap="flat" cmpd="sng" algn="ctr">
            <a:solidFill>
              <a:schemeClr val="accent2"/>
            </a:solidFill>
            <a:prstDash val="dash"/>
            <a:round/>
            <a:headEnd type="none" w="med" len="med"/>
            <a:tailEnd type="none" w="med" len="med"/>
          </a:ln>
          <a:extLst/>
        </p:spPr>
        <p:style>
          <a:lnRef idx="0">
            <a:scrgbClr r="0" g="0" b="0"/>
          </a:lnRef>
          <a:fillRef idx="0">
            <a:scrgbClr r="0" g="0" b="0"/>
          </a:fillRef>
          <a:effectRef idx="0">
            <a:scrgbClr r="0" g="0" b="0"/>
          </a:effectRef>
          <a:fontRef idx="minor">
            <a:schemeClr val="tx1"/>
          </a:fontRef>
        </p:style>
      </p:cxnSp>
      <p:cxnSp>
        <p:nvCxnSpPr>
          <p:cNvPr id="13" name="Straight Connector 12"/>
          <p:cNvCxnSpPr/>
          <p:nvPr/>
        </p:nvCxnSpPr>
        <p:spPr bwMode="auto">
          <a:xfrm>
            <a:off x="2906055" y="2098517"/>
            <a:ext cx="0" cy="3891806"/>
          </a:xfrm>
          <a:prstGeom prst="line">
            <a:avLst/>
          </a:prstGeom>
          <a:ln w="28575" cap="flat" cmpd="sng" algn="ctr">
            <a:solidFill>
              <a:schemeClr val="accent2"/>
            </a:solidFill>
            <a:prstDash val="dash"/>
            <a:round/>
            <a:headEnd type="none" w="med" len="med"/>
            <a:tailEnd type="none" w="med" len="med"/>
          </a:ln>
          <a:extLst/>
        </p:spPr>
        <p:style>
          <a:lnRef idx="0">
            <a:scrgbClr r="0" g="0" b="0"/>
          </a:lnRef>
          <a:fillRef idx="0">
            <a:scrgbClr r="0" g="0" b="0"/>
          </a:fillRef>
          <a:effectRef idx="0">
            <a:scrgbClr r="0" g="0" b="0"/>
          </a:effectRef>
          <a:fontRef idx="minor">
            <a:schemeClr val="tx1"/>
          </a:fontRef>
        </p:style>
      </p:cxnSp>
      <p:pic>
        <p:nvPicPr>
          <p:cNvPr id="14" name="Picture 13"/>
          <p:cNvPicPr>
            <a:picLocks noChangeAspect="1"/>
          </p:cNvPicPr>
          <p:nvPr/>
        </p:nvPicPr>
        <p:blipFill>
          <a:blip r:embed="rId2"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8194127" y="2990632"/>
            <a:ext cx="737829" cy="800291"/>
          </a:xfrm>
          <a:prstGeom prst="rect">
            <a:avLst/>
          </a:prstGeom>
        </p:spPr>
      </p:pic>
      <p:pic>
        <p:nvPicPr>
          <p:cNvPr id="16" name="Picture 15"/>
          <p:cNvPicPr>
            <a:picLocks noChangeAspect="1"/>
          </p:cNvPicPr>
          <p:nvPr/>
        </p:nvPicPr>
        <p:blipFill>
          <a:blip r:embed="rId3"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1801923" y="1847885"/>
            <a:ext cx="918033" cy="918033"/>
          </a:xfrm>
          <a:prstGeom prst="rect">
            <a:avLst/>
          </a:prstGeom>
        </p:spPr>
      </p:pic>
      <p:pic>
        <p:nvPicPr>
          <p:cNvPr id="18" name="Picture 17"/>
          <p:cNvPicPr>
            <a:picLocks noChangeAspect="1"/>
          </p:cNvPicPr>
          <p:nvPr/>
        </p:nvPicPr>
        <p:blipFill>
          <a:blip r:embed="rId4" cstate="print">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3303481" y="1584811"/>
            <a:ext cx="1260000" cy="1260000"/>
          </a:xfrm>
          <a:prstGeom prst="rect">
            <a:avLst/>
          </a:prstGeom>
        </p:spPr>
      </p:pic>
      <p:sp>
        <p:nvSpPr>
          <p:cNvPr id="19" name="Rectangle 18"/>
          <p:cNvSpPr/>
          <p:nvPr/>
        </p:nvSpPr>
        <p:spPr>
          <a:xfrm>
            <a:off x="6659559" y="4153397"/>
            <a:ext cx="3850523" cy="1660717"/>
          </a:xfrm>
          <a:prstGeom prst="rect">
            <a:avLst/>
          </a:prstGeom>
        </p:spPr>
        <p:style>
          <a:lnRef idx="2">
            <a:schemeClr val="lt1">
              <a:hueOff val="0"/>
              <a:satOff val="0"/>
              <a:lumOff val="0"/>
              <a:alphaOff val="0"/>
            </a:schemeClr>
          </a:lnRef>
          <a:fillRef idx="1">
            <a:schemeClr val="accent2">
              <a:tint val="50000"/>
              <a:hueOff val="0"/>
              <a:satOff val="0"/>
              <a:lumOff val="0"/>
              <a:alphaOff val="0"/>
            </a:schemeClr>
          </a:fillRef>
          <a:effectRef idx="0">
            <a:schemeClr val="accent2">
              <a:tint val="50000"/>
              <a:hueOff val="0"/>
              <a:satOff val="0"/>
              <a:lumOff val="0"/>
              <a:alphaOff val="0"/>
            </a:schemeClr>
          </a:effectRef>
          <a:fontRef idx="minor">
            <a:schemeClr val="lt1">
              <a:hueOff val="0"/>
              <a:satOff val="0"/>
              <a:lumOff val="0"/>
              <a:alphaOff val="0"/>
            </a:schemeClr>
          </a:fontRef>
        </p:style>
      </p:sp>
      <p:sp>
        <p:nvSpPr>
          <p:cNvPr id="21" name="Freeform 20"/>
          <p:cNvSpPr/>
          <p:nvPr/>
        </p:nvSpPr>
        <p:spPr>
          <a:xfrm>
            <a:off x="6791691" y="3032527"/>
            <a:ext cx="2431455" cy="1430603"/>
          </a:xfrm>
          <a:custGeom>
            <a:avLst/>
            <a:gdLst>
              <a:gd name="connsiteX0" fmla="*/ 0 w 2431455"/>
              <a:gd name="connsiteY0" fmla="*/ 0 h 1430603"/>
              <a:gd name="connsiteX1" fmla="*/ 2431455 w 2431455"/>
              <a:gd name="connsiteY1" fmla="*/ 0 h 1430603"/>
              <a:gd name="connsiteX2" fmla="*/ 2431455 w 2431455"/>
              <a:gd name="connsiteY2" fmla="*/ 1430603 h 1430603"/>
              <a:gd name="connsiteX3" fmla="*/ 0 w 2431455"/>
              <a:gd name="connsiteY3" fmla="*/ 1430603 h 1430603"/>
              <a:gd name="connsiteX4" fmla="*/ 0 w 2431455"/>
              <a:gd name="connsiteY4" fmla="*/ 0 h 1430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1455" h="1430603">
                <a:moveTo>
                  <a:pt x="0" y="0"/>
                </a:moveTo>
                <a:lnTo>
                  <a:pt x="2431455" y="0"/>
                </a:lnTo>
                <a:lnTo>
                  <a:pt x="2431455" y="1430603"/>
                </a:lnTo>
                <a:lnTo>
                  <a:pt x="0" y="143060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28575" rIns="28575" bIns="28575" numCol="1" spcCol="1270" anchor="t" anchorCtr="0">
            <a:noAutofit/>
          </a:bodyPr>
          <a:lstStyle/>
          <a:p>
            <a:pPr defTabSz="666750">
              <a:lnSpc>
                <a:spcPct val="90000"/>
              </a:lnSpc>
              <a:spcBef>
                <a:spcPct val="0"/>
              </a:spcBef>
              <a:spcAft>
                <a:spcPct val="35000"/>
              </a:spcAft>
            </a:pPr>
            <a:endParaRPr lang="en-US" sz="1500" dirty="0"/>
          </a:p>
        </p:txBody>
      </p:sp>
      <p:sp>
        <p:nvSpPr>
          <p:cNvPr id="22" name="Cross 21"/>
          <p:cNvSpPr/>
          <p:nvPr/>
        </p:nvSpPr>
        <p:spPr>
          <a:xfrm>
            <a:off x="6341007" y="3813562"/>
            <a:ext cx="632292" cy="632292"/>
          </a:xfrm>
          <a:prstGeom prst="plus">
            <a:avLst>
              <a:gd name="adj" fmla="val 32810"/>
            </a:avLst>
          </a:prstGeom>
          <a:solidFill>
            <a:schemeClr val="accent1"/>
          </a:solidFill>
          <a:ln>
            <a:solidFill>
              <a:schemeClr val="accent3"/>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6" name="Rectangle 25"/>
          <p:cNvSpPr/>
          <p:nvPr/>
        </p:nvSpPr>
        <p:spPr>
          <a:xfrm>
            <a:off x="10043816" y="4021977"/>
            <a:ext cx="595098" cy="203934"/>
          </a:xfrm>
          <a:prstGeom prst="rect">
            <a:avLst/>
          </a:prstGeom>
          <a:solidFill>
            <a:srgbClr val="FF0000"/>
          </a:solidFill>
          <a:ln>
            <a:solidFill>
              <a:schemeClr val="bg1"/>
            </a:solidFill>
          </a:ln>
        </p:spPr>
        <p:style>
          <a:lnRef idx="2">
            <a:scrgbClr r="0" g="0" b="0"/>
          </a:lnRef>
          <a:fillRef idx="1">
            <a:scrgbClr r="0" g="0" b="0"/>
          </a:fillRef>
          <a:effectRef idx="0">
            <a:schemeClr val="accent2">
              <a:hueOff val="-9049237"/>
              <a:satOff val="0"/>
              <a:lumOff val="4314"/>
              <a:alphaOff val="0"/>
            </a:schemeClr>
          </a:effectRef>
          <a:fontRef idx="minor">
            <a:schemeClr val="lt1"/>
          </a:fontRef>
        </p:style>
      </p:sp>
      <p:sp>
        <p:nvSpPr>
          <p:cNvPr id="28" name="Straight Connector 27"/>
          <p:cNvSpPr/>
          <p:nvPr/>
        </p:nvSpPr>
        <p:spPr>
          <a:xfrm>
            <a:off x="8618227" y="4300572"/>
            <a:ext cx="371" cy="1366364"/>
          </a:xfrm>
          <a:prstGeom prst="line">
            <a:avLst/>
          </a:prstGeom>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24" name="Freeform 23"/>
          <p:cNvSpPr/>
          <p:nvPr/>
        </p:nvSpPr>
        <p:spPr>
          <a:xfrm>
            <a:off x="6765282" y="4376564"/>
            <a:ext cx="2161006" cy="1430603"/>
          </a:xfrm>
          <a:custGeom>
            <a:avLst/>
            <a:gdLst>
              <a:gd name="connsiteX0" fmla="*/ 0 w 1502623"/>
              <a:gd name="connsiteY0" fmla="*/ 0 h 1430603"/>
              <a:gd name="connsiteX1" fmla="*/ 1502623 w 1502623"/>
              <a:gd name="connsiteY1" fmla="*/ 0 h 1430603"/>
              <a:gd name="connsiteX2" fmla="*/ 1502623 w 1502623"/>
              <a:gd name="connsiteY2" fmla="*/ 1430603 h 1430603"/>
              <a:gd name="connsiteX3" fmla="*/ 0 w 1502623"/>
              <a:gd name="connsiteY3" fmla="*/ 1430603 h 1430603"/>
              <a:gd name="connsiteX4" fmla="*/ 0 w 1502623"/>
              <a:gd name="connsiteY4" fmla="*/ 0 h 1430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2623" h="1430603">
                <a:moveTo>
                  <a:pt x="0" y="0"/>
                </a:moveTo>
                <a:lnTo>
                  <a:pt x="1502623" y="0"/>
                </a:lnTo>
                <a:lnTo>
                  <a:pt x="1502623" y="1430603"/>
                </a:lnTo>
                <a:lnTo>
                  <a:pt x="0" y="143060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28575" rIns="28575" bIns="28575" numCol="1" spcCol="1270" anchor="t" anchorCtr="0">
            <a:noAutofit/>
          </a:bodyPr>
          <a:lstStyle/>
          <a:p>
            <a:pPr defTabSz="666750">
              <a:lnSpc>
                <a:spcPct val="90000"/>
              </a:lnSpc>
              <a:spcBef>
                <a:spcPct val="0"/>
              </a:spcBef>
              <a:spcAft>
                <a:spcPct val="35000"/>
              </a:spcAft>
            </a:pPr>
            <a:r>
              <a:rPr lang="en-US" sz="1500" dirty="0">
                <a:solidFill>
                  <a:schemeClr val="tx1"/>
                </a:solidFill>
              </a:rPr>
              <a:t>Aging </a:t>
            </a:r>
            <a:r>
              <a:rPr lang="en-US" sz="1500" dirty="0"/>
              <a:t>like everything</a:t>
            </a:r>
            <a:endParaRPr lang="en-US" sz="1500" dirty="0">
              <a:solidFill>
                <a:schemeClr val="tx1"/>
              </a:solidFill>
            </a:endParaRPr>
          </a:p>
        </p:txBody>
      </p:sp>
      <p:sp>
        <p:nvSpPr>
          <p:cNvPr id="27" name="Freeform 26"/>
          <p:cNvSpPr/>
          <p:nvPr/>
        </p:nvSpPr>
        <p:spPr>
          <a:xfrm>
            <a:off x="8625355" y="4390494"/>
            <a:ext cx="1884727" cy="1430603"/>
          </a:xfrm>
          <a:custGeom>
            <a:avLst/>
            <a:gdLst>
              <a:gd name="connsiteX0" fmla="*/ 0 w 1502623"/>
              <a:gd name="connsiteY0" fmla="*/ 0 h 1430603"/>
              <a:gd name="connsiteX1" fmla="*/ 1502623 w 1502623"/>
              <a:gd name="connsiteY1" fmla="*/ 0 h 1430603"/>
              <a:gd name="connsiteX2" fmla="*/ 1502623 w 1502623"/>
              <a:gd name="connsiteY2" fmla="*/ 1430603 h 1430603"/>
              <a:gd name="connsiteX3" fmla="*/ 0 w 1502623"/>
              <a:gd name="connsiteY3" fmla="*/ 1430603 h 1430603"/>
              <a:gd name="connsiteX4" fmla="*/ 0 w 1502623"/>
              <a:gd name="connsiteY4" fmla="*/ 0 h 1430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2623" h="1430603">
                <a:moveTo>
                  <a:pt x="0" y="0"/>
                </a:moveTo>
                <a:lnTo>
                  <a:pt x="1502623" y="0"/>
                </a:lnTo>
                <a:lnTo>
                  <a:pt x="1502623" y="1430603"/>
                </a:lnTo>
                <a:lnTo>
                  <a:pt x="0" y="143060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575" tIns="28575" rIns="28575" bIns="28575" numCol="1" spcCol="1270" anchor="t" anchorCtr="0">
            <a:noAutofit/>
          </a:bodyPr>
          <a:lstStyle/>
          <a:p>
            <a:pPr defTabSz="666750">
              <a:lnSpc>
                <a:spcPct val="90000"/>
              </a:lnSpc>
              <a:spcBef>
                <a:spcPct val="0"/>
              </a:spcBef>
              <a:spcAft>
                <a:spcPct val="35000"/>
              </a:spcAft>
            </a:pPr>
            <a:r>
              <a:rPr lang="en-US" sz="1500" dirty="0">
                <a:solidFill>
                  <a:schemeClr val="tx1"/>
                </a:solidFill>
              </a:rPr>
              <a:t>PMs</a:t>
            </a:r>
          </a:p>
          <a:p>
            <a:pPr defTabSz="666750">
              <a:lnSpc>
                <a:spcPct val="90000"/>
              </a:lnSpc>
              <a:spcBef>
                <a:spcPct val="0"/>
              </a:spcBef>
              <a:spcAft>
                <a:spcPct val="35000"/>
              </a:spcAft>
            </a:pPr>
            <a:r>
              <a:rPr lang="en-US" sz="1500" dirty="0">
                <a:solidFill>
                  <a:schemeClr val="tx1"/>
                </a:solidFill>
              </a:rPr>
              <a:t>CMs</a:t>
            </a:r>
          </a:p>
          <a:p>
            <a:pPr defTabSz="666750">
              <a:lnSpc>
                <a:spcPct val="90000"/>
              </a:lnSpc>
              <a:spcBef>
                <a:spcPct val="0"/>
              </a:spcBef>
              <a:spcAft>
                <a:spcPct val="35000"/>
              </a:spcAft>
            </a:pPr>
            <a:r>
              <a:rPr lang="en-US" sz="1500" dirty="0">
                <a:solidFill>
                  <a:schemeClr val="tx1"/>
                </a:solidFill>
              </a:rPr>
              <a:t>Generally taking care of the old assets.</a:t>
            </a:r>
          </a:p>
        </p:txBody>
      </p:sp>
      <p:sp>
        <p:nvSpPr>
          <p:cNvPr id="29" name="Title 1"/>
          <p:cNvSpPr>
            <a:spLocks noGrp="1"/>
          </p:cNvSpPr>
          <p:nvPr>
            <p:ph type="title"/>
          </p:nvPr>
        </p:nvSpPr>
        <p:spPr>
          <a:xfrm>
            <a:off x="142876" y="258529"/>
            <a:ext cx="10515600" cy="1325563"/>
          </a:xfrm>
        </p:spPr>
        <p:txBody>
          <a:bodyPr/>
          <a:lstStyle/>
          <a:p>
            <a:r>
              <a:rPr lang="en-US" dirty="0" smtClean="0">
                <a:latin typeface="Cosmos-Medium" panose="020B0600000000000000"/>
              </a:rPr>
              <a:t>Bathtub Curve</a:t>
            </a:r>
            <a:endParaRPr lang="en-US" dirty="0">
              <a:latin typeface="Cosmos-Medium" panose="020B0600000000000000"/>
            </a:endParaRPr>
          </a:p>
        </p:txBody>
      </p:sp>
    </p:spTree>
    <p:extLst>
      <p:ext uri="{BB962C8B-B14F-4D97-AF65-F5344CB8AC3E}">
        <p14:creationId xmlns:p14="http://schemas.microsoft.com/office/powerpoint/2010/main" val="74524425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4" grpId="0"/>
      <p:bldP spid="2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Mobile Exercise</a:t>
            </a:r>
            <a:endParaRPr lang="en-GB" dirty="0"/>
          </a:p>
        </p:txBody>
      </p:sp>
    </p:spTree>
    <p:extLst>
      <p:ext uri="{BB962C8B-B14F-4D97-AF65-F5344CB8AC3E}">
        <p14:creationId xmlns:p14="http://schemas.microsoft.com/office/powerpoint/2010/main" val="147408208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Thank you</a:t>
            </a:r>
            <a:endParaRPr lang="en-GB" dirty="0"/>
          </a:p>
        </p:txBody>
      </p:sp>
    </p:spTree>
    <p:extLst>
      <p:ext uri="{BB962C8B-B14F-4D97-AF65-F5344CB8AC3E}">
        <p14:creationId xmlns:p14="http://schemas.microsoft.com/office/powerpoint/2010/main" val="1762339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Reliability as a Function within SWPC</a:t>
            </a:r>
            <a:endParaRPr lang="en-GB" dirty="0"/>
          </a:p>
        </p:txBody>
      </p:sp>
      <p:sp>
        <p:nvSpPr>
          <p:cNvPr id="3" name="TextBox 2"/>
          <p:cNvSpPr txBox="1"/>
          <p:nvPr/>
        </p:nvSpPr>
        <p:spPr>
          <a:xfrm>
            <a:off x="400050" y="1724025"/>
            <a:ext cx="10953750" cy="4154984"/>
          </a:xfrm>
          <a:prstGeom prst="rect">
            <a:avLst/>
          </a:prstGeom>
          <a:noFill/>
        </p:spPr>
        <p:txBody>
          <a:bodyPr wrap="square" rtlCol="0">
            <a:spAutoFit/>
          </a:bodyPr>
          <a:lstStyle/>
          <a:p>
            <a:pPr algn="l"/>
            <a:r>
              <a:rPr lang="en-US" sz="8800" b="1" dirty="0" smtClean="0">
                <a:solidFill>
                  <a:schemeClr val="tx1">
                    <a:lumMod val="65000"/>
                    <a:lumOff val="35000"/>
                  </a:schemeClr>
                </a:solidFill>
                <a:latin typeface="Cosmos-Medium" panose="020B0600000000000000" pitchFamily="34" charset="0"/>
              </a:rPr>
              <a:t>To learn </a:t>
            </a:r>
          </a:p>
          <a:p>
            <a:pPr algn="l"/>
            <a:r>
              <a:rPr lang="en-US" sz="8800" b="1" dirty="0" smtClean="0">
                <a:solidFill>
                  <a:schemeClr val="tx1">
                    <a:lumMod val="65000"/>
                    <a:lumOff val="35000"/>
                  </a:schemeClr>
                </a:solidFill>
                <a:latin typeface="Cosmos-Medium" panose="020B0600000000000000" pitchFamily="34" charset="0"/>
              </a:rPr>
              <a:t>To improve </a:t>
            </a:r>
          </a:p>
          <a:p>
            <a:pPr algn="l"/>
            <a:r>
              <a:rPr lang="en-US" sz="8800" b="1" dirty="0" smtClean="0">
                <a:solidFill>
                  <a:schemeClr val="tx1">
                    <a:lumMod val="65000"/>
                    <a:lumOff val="35000"/>
                  </a:schemeClr>
                </a:solidFill>
                <a:latin typeface="Cosmos-Medium" panose="020B0600000000000000" pitchFamily="34" charset="0"/>
              </a:rPr>
              <a:t>To resolve</a:t>
            </a:r>
            <a:endParaRPr lang="en-GB" sz="8800" b="1" dirty="0">
              <a:solidFill>
                <a:schemeClr val="tx1">
                  <a:lumMod val="65000"/>
                  <a:lumOff val="35000"/>
                </a:schemeClr>
              </a:solidFill>
              <a:latin typeface="Cosmos-Medium" panose="020B0600000000000000" pitchFamily="34" charset="0"/>
            </a:endParaRPr>
          </a:p>
        </p:txBody>
      </p:sp>
    </p:spTree>
    <p:extLst>
      <p:ext uri="{BB962C8B-B14F-4D97-AF65-F5344CB8AC3E}">
        <p14:creationId xmlns:p14="http://schemas.microsoft.com/office/powerpoint/2010/main" val="364177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Reliability as a Function within SWPC</a:t>
            </a:r>
            <a:endParaRPr lang="en-GB" dirty="0"/>
          </a:p>
        </p:txBody>
      </p:sp>
      <p:pic>
        <p:nvPicPr>
          <p:cNvPr id="4" name="Picture 3"/>
          <p:cNvPicPr>
            <a:picLocks noChangeAspect="1"/>
          </p:cNvPicPr>
          <p:nvPr/>
        </p:nvPicPr>
        <p:blipFill>
          <a:blip r:embed="rId2"/>
          <a:stretch>
            <a:fillRect/>
          </a:stretch>
        </p:blipFill>
        <p:spPr>
          <a:xfrm>
            <a:off x="2265439" y="1320041"/>
            <a:ext cx="6990190" cy="5147434"/>
          </a:xfrm>
          <a:prstGeom prst="rect">
            <a:avLst/>
          </a:prstGeom>
        </p:spPr>
      </p:pic>
    </p:spTree>
    <p:extLst>
      <p:ext uri="{BB962C8B-B14F-4D97-AF65-F5344CB8AC3E}">
        <p14:creationId xmlns:p14="http://schemas.microsoft.com/office/powerpoint/2010/main" val="20236906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Why</a:t>
            </a:r>
            <a:endParaRPr lang="en-GB" dirty="0"/>
          </a:p>
        </p:txBody>
      </p:sp>
      <p:sp>
        <p:nvSpPr>
          <p:cNvPr id="3" name="Subtitle 2"/>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28751560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976" y="279403"/>
            <a:ext cx="10515600" cy="1325563"/>
          </a:xfrm>
        </p:spPr>
        <p:txBody>
          <a:bodyPr/>
          <a:lstStyle/>
          <a:p>
            <a:r>
              <a:rPr lang="en-US" sz="4800" dirty="0">
                <a:solidFill>
                  <a:schemeClr val="accent6">
                    <a:lumMod val="50000"/>
                  </a:schemeClr>
                </a:solidFill>
                <a:latin typeface="Cosmos-Medium" panose="020B0600000000000000"/>
              </a:rPr>
              <a:t>S</a:t>
            </a:r>
            <a:r>
              <a:rPr lang="en-US" sz="4800" dirty="0">
                <a:solidFill>
                  <a:schemeClr val="accent6">
                    <a:lumMod val="50000"/>
                  </a:schemeClr>
                </a:solidFill>
                <a:latin typeface="Cosmos-Medium" panose="020B0600000000000000"/>
              </a:rPr>
              <a:t>afety</a:t>
            </a:r>
            <a:endParaRPr lang="en-US" sz="4800" dirty="0">
              <a:solidFill>
                <a:schemeClr val="accent6">
                  <a:lumMod val="50000"/>
                </a:schemeClr>
              </a:solidFill>
              <a:latin typeface="Cosmos-Medium" panose="020B0600000000000000"/>
            </a:endParaRPr>
          </a:p>
        </p:txBody>
      </p:sp>
      <p:sp>
        <p:nvSpPr>
          <p:cNvPr id="3" name="Rectangle 2"/>
          <p:cNvSpPr/>
          <p:nvPr/>
        </p:nvSpPr>
        <p:spPr>
          <a:xfrm>
            <a:off x="1847528" y="1412777"/>
            <a:ext cx="8280920" cy="5612755"/>
          </a:xfrm>
          <a:prstGeom prst="rect">
            <a:avLst/>
          </a:prstGeom>
        </p:spPr>
        <p:txBody>
          <a:bodyPr wrap="square">
            <a:spAutoFit/>
          </a:bodyPr>
          <a:lstStyle/>
          <a:p>
            <a:pPr algn="l"/>
            <a:r>
              <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rPr>
              <a:t>We often hear, </a:t>
            </a:r>
          </a:p>
          <a:p>
            <a:pPr algn="l"/>
            <a:endParaRPr lang="en-US" sz="1400" b="1"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p>
            <a:pPr algn="l"/>
            <a:r>
              <a:rPr lang="en-US" sz="1400" b="1" i="1" dirty="0">
                <a:solidFill>
                  <a:schemeClr val="accent2"/>
                </a:solidFill>
                <a:latin typeface="Verdana" panose="020B0604030504040204" pitchFamily="34" charset="0"/>
                <a:ea typeface="Verdana" panose="020B0604030504040204" pitchFamily="34" charset="0"/>
                <a:cs typeface="Verdana" panose="020B0604030504040204" pitchFamily="34" charset="0"/>
              </a:rPr>
              <a:t>               </a:t>
            </a:r>
          </a:p>
          <a:p>
            <a:pPr algn="ctr"/>
            <a:r>
              <a:rPr lang="en-US" sz="2000" b="1" i="1" dirty="0">
                <a:latin typeface="Verdana" panose="020B0604030504040204" pitchFamily="34" charset="0"/>
                <a:ea typeface="Verdana" panose="020B0604030504040204" pitchFamily="34" charset="0"/>
                <a:cs typeface="Verdana" panose="020B0604030504040204" pitchFamily="34" charset="0"/>
              </a:rPr>
              <a:t> </a:t>
            </a:r>
            <a:r>
              <a:rPr lang="en-US" sz="2000" b="1" i="1" dirty="0">
                <a:latin typeface="Verdana" panose="020B0604030504040204" pitchFamily="34" charset="0"/>
                <a:ea typeface="Verdana" panose="020B0604030504040204" pitchFamily="34" charset="0"/>
                <a:cs typeface="Verdana" panose="020B0604030504040204" pitchFamily="34" charset="0"/>
              </a:rPr>
              <a:t>     “Reliable Plant is a Safe Plant”</a:t>
            </a:r>
            <a:endParaRPr lang="en-US" sz="2000" b="1" i="1" dirty="0">
              <a:latin typeface="Verdana" panose="020B0604030504040204" pitchFamily="34" charset="0"/>
              <a:ea typeface="Verdana" panose="020B0604030504040204" pitchFamily="34" charset="0"/>
              <a:cs typeface="Verdana" panose="020B0604030504040204" pitchFamily="34" charset="0"/>
            </a:endParaRPr>
          </a:p>
          <a:p>
            <a:pPr algn="l"/>
            <a:endParaRPr lang="en-US" b="1" i="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b="1" i="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b="1" i="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But how is that ? </a:t>
            </a: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How can this effect the personals and the plant ?</a:t>
            </a: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r>
              <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rPr>
              <a:t>Can we do something about it ?</a:t>
            </a: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9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9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9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9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9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9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9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l"/>
            <a:endParaRPr lang="en-US" sz="900" b="1" dirty="0">
              <a:latin typeface="Verdana" panose="020B0604030504040204" pitchFamily="34" charset="0"/>
              <a:ea typeface="Verdana" panose="020B0604030504040204" pitchFamily="34" charset="0"/>
              <a:cs typeface="Verdana" panose="020B0604030504040204" pitchFamily="34" charset="0"/>
            </a:endParaRPr>
          </a:p>
          <a:p>
            <a:pPr algn="l"/>
            <a:endParaRPr lang="en-US" sz="873"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6324659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5388492" y="1287940"/>
            <a:ext cx="2692929" cy="3277425"/>
            <a:chOff x="4093885" y="1287939"/>
            <a:chExt cx="2692929" cy="3277425"/>
          </a:xfrm>
        </p:grpSpPr>
        <p:pic>
          <p:nvPicPr>
            <p:cNvPr id="3" name="Picture 4" descr="logo_2.jpg (400×234)"/>
            <p:cNvPicPr>
              <a:picLocks noChangeAspect="1" noChangeArrowheads="1"/>
            </p:cNvPicPr>
            <p:nvPr/>
          </p:nvPicPr>
          <p:blipFill rotWithShape="1">
            <a:blip r:embed="rId2">
              <a:duotone>
                <a:schemeClr val="accent3">
                  <a:shade val="45000"/>
                  <a:satMod val="135000"/>
                </a:schemeClr>
                <a:prstClr val="white"/>
              </a:duotone>
              <a:extLst>
                <a:ext uri="{28A0092B-C50C-407E-A947-70E740481C1C}">
                  <a14:useLocalDpi xmlns:a14="http://schemas.microsoft.com/office/drawing/2010/main" val="0"/>
                </a:ext>
              </a:extLst>
            </a:blip>
            <a:srcRect r="57115"/>
            <a:stretch/>
          </p:blipFill>
          <p:spPr bwMode="auto">
            <a:xfrm>
              <a:off x="4093885" y="1287939"/>
              <a:ext cx="1879701" cy="2564160"/>
            </a:xfrm>
            <a:prstGeom prst="rect">
              <a:avLst/>
            </a:prstGeom>
            <a:noFill/>
            <a:ln>
              <a:noFill/>
            </a:ln>
          </p:spPr>
        </p:pic>
        <p:sp>
          <p:nvSpPr>
            <p:cNvPr id="4" name="TextBox 3"/>
            <p:cNvSpPr txBox="1"/>
            <p:nvPr/>
          </p:nvSpPr>
          <p:spPr>
            <a:xfrm>
              <a:off x="4289420" y="3980589"/>
              <a:ext cx="2497394" cy="584775"/>
            </a:xfrm>
            <a:prstGeom prst="rect">
              <a:avLst/>
            </a:prstGeom>
            <a:noFill/>
          </p:spPr>
          <p:txBody>
            <a:bodyPr wrap="square" rtlCol="0">
              <a:spAutoFit/>
            </a:bodyPr>
            <a:lstStyle/>
            <a:p>
              <a:r>
                <a:rPr lang="en-US" sz="3200" b="1" dirty="0">
                  <a:solidFill>
                    <a:schemeClr val="accent3"/>
                  </a:solidFill>
                </a:rPr>
                <a:t>Safety</a:t>
              </a:r>
            </a:p>
          </p:txBody>
        </p:sp>
      </p:grpSp>
      <p:sp>
        <p:nvSpPr>
          <p:cNvPr id="6" name="TextBox 5"/>
          <p:cNvSpPr txBox="1"/>
          <p:nvPr/>
        </p:nvSpPr>
        <p:spPr>
          <a:xfrm>
            <a:off x="5462106" y="1287940"/>
            <a:ext cx="3047116" cy="584775"/>
          </a:xfrm>
          <a:prstGeom prst="rect">
            <a:avLst/>
          </a:prstGeom>
          <a:noFill/>
        </p:spPr>
        <p:txBody>
          <a:bodyPr wrap="square" rtlCol="0">
            <a:spAutoFit/>
          </a:bodyPr>
          <a:lstStyle/>
          <a:p>
            <a:r>
              <a:rPr lang="en-US" sz="3200" b="1" dirty="0">
                <a:solidFill>
                  <a:schemeClr val="accent4"/>
                </a:solidFill>
              </a:rPr>
              <a:t>SLIPS/TRIPS</a:t>
            </a:r>
          </a:p>
        </p:txBody>
      </p:sp>
      <p:sp>
        <p:nvSpPr>
          <p:cNvPr id="7" name="TextBox 6"/>
          <p:cNvSpPr txBox="1"/>
          <p:nvPr/>
        </p:nvSpPr>
        <p:spPr>
          <a:xfrm>
            <a:off x="5323964" y="4151057"/>
            <a:ext cx="4192329" cy="584775"/>
          </a:xfrm>
          <a:prstGeom prst="rect">
            <a:avLst/>
          </a:prstGeom>
          <a:noFill/>
        </p:spPr>
        <p:txBody>
          <a:bodyPr wrap="square" rtlCol="0">
            <a:spAutoFit/>
          </a:bodyPr>
          <a:lstStyle/>
          <a:p>
            <a:r>
              <a:rPr lang="en-US" sz="3200" b="1" dirty="0">
                <a:solidFill>
                  <a:schemeClr val="accent1"/>
                </a:solidFill>
              </a:rPr>
              <a:t>PROCESS SAFETY</a:t>
            </a:r>
          </a:p>
        </p:txBody>
      </p:sp>
      <p:sp>
        <p:nvSpPr>
          <p:cNvPr id="8" name="TextBox 7"/>
          <p:cNvSpPr txBox="1"/>
          <p:nvPr/>
        </p:nvSpPr>
        <p:spPr>
          <a:xfrm>
            <a:off x="5462106" y="1964257"/>
            <a:ext cx="3732916" cy="461665"/>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2"/>
                </a:solidFill>
              </a:rPr>
              <a:t>MANY</a:t>
            </a:r>
          </a:p>
        </p:txBody>
      </p:sp>
      <p:sp>
        <p:nvSpPr>
          <p:cNvPr id="9" name="TextBox 8"/>
          <p:cNvSpPr txBox="1"/>
          <p:nvPr/>
        </p:nvSpPr>
        <p:spPr>
          <a:xfrm>
            <a:off x="5417889" y="4735832"/>
            <a:ext cx="3732916" cy="461665"/>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3"/>
                </a:solidFill>
              </a:rPr>
              <a:t>FEW</a:t>
            </a:r>
          </a:p>
        </p:txBody>
      </p:sp>
      <p:sp>
        <p:nvSpPr>
          <p:cNvPr id="10" name="TextBox 9"/>
          <p:cNvSpPr txBox="1"/>
          <p:nvPr/>
        </p:nvSpPr>
        <p:spPr>
          <a:xfrm>
            <a:off x="5462106" y="2457490"/>
            <a:ext cx="4738756" cy="461665"/>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2"/>
                </a:solidFill>
              </a:rPr>
              <a:t>INJURY BUT NOT DEADLY</a:t>
            </a:r>
          </a:p>
        </p:txBody>
      </p:sp>
      <p:sp>
        <p:nvSpPr>
          <p:cNvPr id="11" name="TextBox 10"/>
          <p:cNvSpPr txBox="1"/>
          <p:nvPr/>
        </p:nvSpPr>
        <p:spPr>
          <a:xfrm>
            <a:off x="5417889" y="5084002"/>
            <a:ext cx="3732916" cy="461665"/>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3"/>
                </a:solidFill>
              </a:rPr>
              <a:t>DEADLY</a:t>
            </a:r>
          </a:p>
        </p:txBody>
      </p:sp>
      <p:pic>
        <p:nvPicPr>
          <p:cNvPr id="5122" name="Picture 2" descr="Image result for SKULL SAFETY"/>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183" t="8640" r="4974" b="10080"/>
          <a:stretch/>
        </p:blipFill>
        <p:spPr bwMode="auto">
          <a:xfrm>
            <a:off x="7284348" y="4688269"/>
            <a:ext cx="878687" cy="791464"/>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5462527" y="2963135"/>
            <a:ext cx="4738756" cy="461665"/>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2"/>
                </a:solidFill>
              </a:rPr>
              <a:t>3X DURINNG NON PLANNED</a:t>
            </a:r>
          </a:p>
        </p:txBody>
      </p:sp>
      <p:sp>
        <p:nvSpPr>
          <p:cNvPr id="15" name="TextBox 14"/>
          <p:cNvSpPr txBox="1"/>
          <p:nvPr/>
        </p:nvSpPr>
        <p:spPr>
          <a:xfrm>
            <a:off x="5425530" y="5462089"/>
            <a:ext cx="5616580" cy="830997"/>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3"/>
                </a:solidFill>
              </a:rPr>
              <a:t>PROBABILITY INCREASE WHEN RELIABILITY DECREASSE </a:t>
            </a:r>
          </a:p>
        </p:txBody>
      </p:sp>
      <p:sp>
        <p:nvSpPr>
          <p:cNvPr id="16" name="Title 1"/>
          <p:cNvSpPr txBox="1">
            <a:spLocks/>
          </p:cNvSpPr>
          <p:nvPr/>
        </p:nvSpPr>
        <p:spPr>
          <a:xfrm>
            <a:off x="180976" y="27940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smtClean="0">
                <a:solidFill>
                  <a:schemeClr val="accent6">
                    <a:lumMod val="50000"/>
                  </a:schemeClr>
                </a:solidFill>
                <a:latin typeface="Cosmos-Medium" panose="020B0600000000000000"/>
              </a:rPr>
              <a:t>Safety</a:t>
            </a:r>
            <a:endParaRPr lang="en-US" sz="4800" dirty="0">
              <a:solidFill>
                <a:schemeClr val="accent6">
                  <a:lumMod val="50000"/>
                </a:schemeClr>
              </a:solidFill>
              <a:latin typeface="Cosmos-Medium" panose="020B0600000000000000"/>
            </a:endParaRPr>
          </a:p>
        </p:txBody>
      </p:sp>
    </p:spTree>
    <p:extLst>
      <p:ext uri="{BB962C8B-B14F-4D97-AF65-F5344CB8AC3E}">
        <p14:creationId xmlns:p14="http://schemas.microsoft.com/office/powerpoint/2010/main" val="439163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path" presetSubtype="0" accel="50000" decel="50000" fill="hold" nodeType="clickEffect">
                                  <p:stCondLst>
                                    <p:cond delay="0"/>
                                  </p:stCondLst>
                                  <p:childTnLst>
                                    <p:animMotion origin="layout" path="M -7.98479E-7 -7.40741E-7 L -0.19094 -7.40741E-7 C -0.27657 -7.40741E-7 -0.38188 0.00185 -0.38188 0.00324 L -0.38188 0.00671 " pathEditMode="relative" rAng="0" ptsTypes="AAAA">
                                      <p:cBhvr>
                                        <p:cTn id="6" dur="2000" fill="hold"/>
                                        <p:tgtEl>
                                          <p:spTgt spid="5"/>
                                        </p:tgtEl>
                                        <p:attrNameLst>
                                          <p:attrName>ppt_x</p:attrName>
                                          <p:attrName>ppt_y</p:attrName>
                                        </p:attrNameLst>
                                      </p:cBhvr>
                                      <p:rCtr x="-19094" y="324"/>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par>
                                <p:cTn id="37" presetID="10" presetClass="entr" presetSubtype="0" fill="hold" nodeType="withEffect">
                                  <p:stCondLst>
                                    <p:cond delay="0"/>
                                  </p:stCondLst>
                                  <p:childTnLst>
                                    <p:set>
                                      <p:cBhvr>
                                        <p:cTn id="38" dur="1" fill="hold">
                                          <p:stCondLst>
                                            <p:cond delay="0"/>
                                          </p:stCondLst>
                                        </p:cTn>
                                        <p:tgtEl>
                                          <p:spTgt spid="5122"/>
                                        </p:tgtEl>
                                        <p:attrNameLst>
                                          <p:attrName>style.visibility</p:attrName>
                                        </p:attrNameLst>
                                      </p:cBhvr>
                                      <p:to>
                                        <p:strVal val="visible"/>
                                      </p:to>
                                    </p:set>
                                    <p:animEffect transition="in" filter="fade">
                                      <p:cBhvr>
                                        <p:cTn id="39" dur="500"/>
                                        <p:tgtEl>
                                          <p:spTgt spid="5122"/>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4" grpId="0"/>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791744" y="2996953"/>
            <a:ext cx="5208414" cy="830997"/>
          </a:xfrm>
          <a:prstGeom prst="rect">
            <a:avLst/>
          </a:prstGeom>
          <a:noFill/>
        </p:spPr>
        <p:txBody>
          <a:bodyPr wrap="square" rtlCol="0">
            <a:spAutoFit/>
          </a:bodyPr>
          <a:lstStyle/>
          <a:p>
            <a:r>
              <a:rPr lang="en-US" sz="4800" b="1" dirty="0">
                <a:solidFill>
                  <a:schemeClr val="accent2"/>
                </a:solidFill>
              </a:rPr>
              <a:t>EXAMPLES…</a:t>
            </a:r>
            <a:endParaRPr lang="en-US" sz="4800" b="1" dirty="0">
              <a:solidFill>
                <a:schemeClr val="accent2"/>
              </a:solidFill>
            </a:endParaRPr>
          </a:p>
        </p:txBody>
      </p:sp>
      <p:sp>
        <p:nvSpPr>
          <p:cNvPr id="5" name="Title 1"/>
          <p:cNvSpPr txBox="1">
            <a:spLocks/>
          </p:cNvSpPr>
          <p:nvPr/>
        </p:nvSpPr>
        <p:spPr>
          <a:xfrm>
            <a:off x="180976" y="27940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smtClean="0">
                <a:solidFill>
                  <a:schemeClr val="accent6">
                    <a:lumMod val="50000"/>
                  </a:schemeClr>
                </a:solidFill>
                <a:latin typeface="Cosmos-Medium" panose="020B0600000000000000"/>
              </a:rPr>
              <a:t>Safety</a:t>
            </a:r>
            <a:endParaRPr lang="en-US" sz="4800" dirty="0">
              <a:solidFill>
                <a:schemeClr val="accent6">
                  <a:lumMod val="50000"/>
                </a:schemeClr>
              </a:solidFill>
              <a:latin typeface="Cosmos-Medium" panose="020B0600000000000000"/>
            </a:endParaRPr>
          </a:p>
        </p:txBody>
      </p:sp>
    </p:spTree>
    <p:extLst>
      <p:ext uri="{BB962C8B-B14F-4D97-AF65-F5344CB8AC3E}">
        <p14:creationId xmlns:p14="http://schemas.microsoft.com/office/powerpoint/2010/main" val="2402935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SWPC3">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WPC3" id="{B1DCC0CA-044B-4E11-A283-B7D70681A6FD}" vid="{646B4253-EA89-42A4-8BB1-D22D0CB79CC7}"/>
    </a:ext>
  </a:extLst>
</a:theme>
</file>

<file path=ppt/theme/theme2.xml><?xml version="1.0" encoding="utf-8"?>
<a:theme xmlns:a="http://schemas.openxmlformats.org/drawingml/2006/main" name="Custom Design">
  <a:themeElements>
    <a:clrScheme name="Custom 6">
      <a:dk1>
        <a:sysClr val="windowText" lastClr="000000"/>
      </a:dk1>
      <a:lt1>
        <a:sysClr val="window" lastClr="FFFFFF"/>
      </a:lt1>
      <a:dk2>
        <a:srgbClr val="242852"/>
      </a:dk2>
      <a:lt2>
        <a:srgbClr val="297FD5"/>
      </a:lt2>
      <a:accent1>
        <a:srgbClr val="4A66AC"/>
      </a:accent1>
      <a:accent2>
        <a:srgbClr val="629DD1"/>
      </a:accent2>
      <a:accent3>
        <a:srgbClr val="297FD5"/>
      </a:accent3>
      <a:accent4>
        <a:srgbClr val="7F8FA9"/>
      </a:accent4>
      <a:accent5>
        <a:srgbClr val="00B0F0"/>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1400" dirty="0">
            <a:solidFill>
              <a:schemeClr val="bg1">
                <a:lumMod val="65000"/>
              </a:schemeClr>
            </a:solidFill>
            <a:latin typeface="Cosmos-Medium" panose="020B0600000000000000"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sz="4000" dirty="0">
            <a:solidFill>
              <a:srgbClr val="233878"/>
            </a:solidFill>
            <a:latin typeface="Cosmos-Medium" panose="020B0600000000000000"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SWPC3</Template>
  <TotalTime>39983</TotalTime>
  <Words>1035</Words>
  <Application>Microsoft Office PowerPoint</Application>
  <PresentationFormat>Widescreen</PresentationFormat>
  <Paragraphs>283</Paragraphs>
  <Slides>37</Slides>
  <Notes>0</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37</vt:i4>
      </vt:variant>
    </vt:vector>
  </HeadingPairs>
  <TitlesOfParts>
    <vt:vector size="50" baseType="lpstr">
      <vt:lpstr>Arial</vt:lpstr>
      <vt:lpstr>Calibri</vt:lpstr>
      <vt:lpstr>Calibri Light</vt:lpstr>
      <vt:lpstr>Cambria Math</vt:lpstr>
      <vt:lpstr>Cosmos-Medium</vt:lpstr>
      <vt:lpstr>Segoe UI</vt:lpstr>
      <vt:lpstr>Times New Roman</vt:lpstr>
      <vt:lpstr>Verdana</vt:lpstr>
      <vt:lpstr>Wingdings</vt:lpstr>
      <vt:lpstr>ヒラギノ角ゴ Pro W3</vt:lpstr>
      <vt:lpstr>SWPC3</vt:lpstr>
      <vt:lpstr>Custom Design</vt:lpstr>
      <vt:lpstr>2_Custom Design</vt:lpstr>
      <vt:lpstr>PowerPoint Presentation</vt:lpstr>
      <vt:lpstr>Reliability Definition </vt:lpstr>
      <vt:lpstr>Reliability Break Down</vt:lpstr>
      <vt:lpstr>Reliability as a Function within SWPC</vt:lpstr>
      <vt:lpstr>Reliability as a Function within SWPC</vt:lpstr>
      <vt:lpstr>Why</vt:lpstr>
      <vt:lpstr>Safety</vt:lpstr>
      <vt:lpstr>PowerPoint Presentation</vt:lpstr>
      <vt:lpstr>PowerPoint Presentation</vt:lpstr>
      <vt:lpstr>safety</vt:lpstr>
      <vt:lpstr>Personal Safety</vt:lpstr>
      <vt:lpstr>Personal Safety</vt:lpstr>
      <vt:lpstr>Process Safety</vt:lpstr>
      <vt:lpstr>Process Safety</vt:lpstr>
      <vt:lpstr>Case Study: Deep Water Horizon</vt:lpstr>
      <vt:lpstr>Deep Water Horizon</vt:lpstr>
      <vt:lpstr>Availability </vt:lpstr>
      <vt:lpstr>Availability </vt:lpstr>
      <vt:lpstr>Availability Example  </vt:lpstr>
      <vt:lpstr>Availability Example  </vt:lpstr>
      <vt:lpstr>Availability Example </vt:lpstr>
      <vt:lpstr>Availability Components</vt:lpstr>
      <vt:lpstr>Availability Components</vt:lpstr>
      <vt:lpstr>Root Cause Analysis</vt:lpstr>
      <vt:lpstr>Investigation cycle</vt:lpstr>
      <vt:lpstr>Problem Statement</vt:lpstr>
      <vt:lpstr>Logic Tree</vt:lpstr>
      <vt:lpstr>System life cycle</vt:lpstr>
      <vt:lpstr>System Reliability</vt:lpstr>
      <vt:lpstr>PowerPoint Presentation</vt:lpstr>
      <vt:lpstr>System Reliability</vt:lpstr>
      <vt:lpstr>Life Cycle</vt:lpstr>
      <vt:lpstr>Bathtub Curve</vt:lpstr>
      <vt:lpstr>Bathtub Curve</vt:lpstr>
      <vt:lpstr>Bathtub Curve</vt:lpstr>
      <vt:lpstr>Mobile Exercise</vt:lpstr>
      <vt:lpstr>Thank you</vt:lpstr>
    </vt:vector>
  </TitlesOfParts>
  <Company>HP Inc.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Ammar Alkhaldi</dc:creator>
  <cp:lastModifiedBy>Ammar Alkhaldi</cp:lastModifiedBy>
  <cp:revision>123</cp:revision>
  <cp:lastPrinted>2019-09-08T10:46:43Z</cp:lastPrinted>
  <dcterms:created xsi:type="dcterms:W3CDTF">2019-08-20T10:19:48Z</dcterms:created>
  <dcterms:modified xsi:type="dcterms:W3CDTF">2020-09-02T11:50:10Z</dcterms:modified>
</cp:coreProperties>
</file>